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1"/>
    <p:restoredTop sz="94680"/>
  </p:normalViewPr>
  <p:slideViewPr>
    <p:cSldViewPr snapToGrid="0" snapToObjects="1">
      <p:cViewPr varScale="1">
        <p:scale>
          <a:sx n="203" d="100"/>
          <a:sy n="203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5AC286-2C3F-0E40-9113-561ABE565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93324"/>
            <a:ext cx="6858000" cy="64839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1078992" y="5378336"/>
            <a:ext cx="2859946" cy="9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72" t="13428" r="5705" b="18819"/>
          <a:stretch/>
        </p:blipFill>
        <p:spPr>
          <a:xfrm>
            <a:off x="5445506" y="6148022"/>
            <a:ext cx="1794476" cy="6250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A51CFB-E62E-CD4F-AC50-6424DEE18A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72" t="13428" r="5705" b="18819"/>
          <a:stretch/>
        </p:blipFill>
        <p:spPr>
          <a:xfrm>
            <a:off x="5445506" y="6148022"/>
            <a:ext cx="1794476" cy="625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94FA73-D81A-654F-8E8E-9039B00549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37473" y="1250950"/>
            <a:ext cx="3977878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1"/>
            <a:ext cx="3814459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72" t="13428" r="5705" b="18819"/>
          <a:stretch/>
        </p:blipFill>
        <p:spPr>
          <a:xfrm>
            <a:off x="5445506" y="6148022"/>
            <a:ext cx="1794476" cy="625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021DC9-FA81-2546-8D68-CEC03FCE14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2"/>
            <a:ext cx="78867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592763"/>
            <a:ext cx="4545693" cy="83661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286" y="1124713"/>
            <a:ext cx="5946178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5286" y="2800199"/>
            <a:ext cx="5946178" cy="1353512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677A72-D671-9C4A-9E29-4276CA49B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1" y="3797666"/>
            <a:ext cx="3854585" cy="1279903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1078992" y="5378336"/>
            <a:ext cx="2859946" cy="9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1285"/>
            <a:ext cx="78867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3/26/18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Franklin Gothic Book</vt:lpstr>
      <vt:lpstr>Franklin Gothic Medium</vt:lpstr>
      <vt:lpstr>Office Theme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2018-03-19T17:38:41Z</dcterms:created>
  <dcterms:modified xsi:type="dcterms:W3CDTF">2018-03-26T19:06:41Z</dcterms:modified>
</cp:coreProperties>
</file>