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"/>
  </p:notesMaster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3027"/>
    <p:restoredTop sz="94635"/>
  </p:normalViewPr>
  <p:slideViewPr>
    <p:cSldViewPr snapToGrid="0" snapToObjects="1">
      <p:cViewPr varScale="1">
        <p:scale>
          <a:sx n="204" d="100"/>
          <a:sy n="204" d="100"/>
        </p:scale>
        <p:origin x="5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AB98-F0B7-7A49-8AD8-996661957282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BAF7-535A-6242-BE23-F02C7AEA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D0D74-55C7-1748-8798-D301534DB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1124712"/>
            <a:ext cx="4777693" cy="1307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BA2DF-E569-3F47-9756-5605F68DD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2596291"/>
            <a:ext cx="4777693" cy="1249844"/>
          </a:xfrm>
        </p:spPr>
        <p:txBody>
          <a:bodyPr>
            <a:normAutofit/>
          </a:bodyPr>
          <a:lstStyle>
            <a:lvl1pPr marL="0" indent="0" algn="l">
              <a:buNone/>
              <a:defRPr sz="2250" baseline="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98341-1D02-9849-9164-B79B20443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2858516" cy="13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3733604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2446" y="1527176"/>
            <a:ext cx="4032905" cy="4157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9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1574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264410"/>
            <a:ext cx="7886701" cy="27593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62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F03D-96E1-EA4A-A5CA-D7B7B645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0111-36C8-C24F-9621-6339CD04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5FCF1-62D6-0849-8705-3D4455A3B5BF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E018F-3B31-194A-8158-5204614E2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-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50220"/>
            <a:ext cx="7886700" cy="1717482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1772B-3267-9341-A866-A7208193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8950" r="14525" b="26936"/>
          <a:stretch/>
        </p:blipFill>
        <p:spPr>
          <a:xfrm>
            <a:off x="0" y="3264218"/>
            <a:ext cx="9144000" cy="3600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5836B3-8827-BE44-B710-51D85012F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64311"/>
            <a:ext cx="9144000" cy="3593689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57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D92BDD-D388-874A-90F8-43BCD6BEAD2E}"/>
              </a:ext>
            </a:extLst>
          </p:cNvPr>
          <p:cNvSpPr/>
          <p:nvPr userDrawn="1"/>
        </p:nvSpPr>
        <p:spPr>
          <a:xfrm>
            <a:off x="0" y="3254478"/>
            <a:ext cx="9144000" cy="36035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082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03291-F91B-4F4D-8A8C-823A0673F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36" y="1124713"/>
            <a:ext cx="4833693" cy="6515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98341-1D02-9849-9164-B79B20443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2858516" cy="132130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33E297-530C-2042-A3CF-8DDF5EB75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7" y="3939521"/>
            <a:ext cx="4833692" cy="1249844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4861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17E7-E765-2E4C-B8EA-6A761B6C4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6651"/>
            <a:ext cx="7886700" cy="4650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1787-F2F1-A240-95DB-6E922CB6F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D7C2-780A-6E4B-9105-FD8A4728EC8C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A55D7-F7D2-3D45-AE69-9E630A590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94AF-7A60-5941-B7EE-EAEF4DC6A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E68AEDA-2005-BA41-942E-1472FDD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  <p:sldLayoutId id="2147483650" r:id="rId5"/>
    <p:sldLayoutId id="2147483651" r:id="rId6"/>
    <p:sldLayoutId id="2147483661" r:id="rId7"/>
    <p:sldLayoutId id="2147483662" r:id="rId8"/>
    <p:sldLayoutId id="214748366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5" baseType="lpstr">
      <vt:lpstr>Arial</vt:lpstr>
      <vt:lpstr>Calibri</vt:lpstr>
      <vt:lpstr>Franklin Gothic Book</vt:lpstr>
      <vt:lpstr>Franklin Gothic Medium</vt:lpstr>
      <vt:lpstr>Office Theme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2018-03-02T16:11:06Z</dcterms:created>
  <dcterms:modified xsi:type="dcterms:W3CDTF">2018-03-19T19:00:21Z</dcterms:modified>
</cp:coreProperties>
</file>