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44"/>
    <a:srgbClr val="009CDE"/>
    <a:srgbClr val="1E4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3"/>
    <p:restoredTop sz="94680"/>
  </p:normalViewPr>
  <p:slideViewPr>
    <p:cSldViewPr snapToGrid="0" snapToObjects="1">
      <p:cViewPr varScale="1">
        <p:scale>
          <a:sx n="128" d="100"/>
          <a:sy n="128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viewProps" Target="viewProps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ableStyles" Target="tableStyles.xml"/><Relationship Id="rId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C87FB-6C7F-6341-B3AC-7A03AC6D3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64839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09F92B-E9CD-1043-ADF5-647DA2A9E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158" y="4022471"/>
            <a:ext cx="2596403" cy="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8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80087E-EAD0-9943-8A61-EC0B6D11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/>
          <a:stretch/>
        </p:blipFill>
        <p:spPr>
          <a:xfrm>
            <a:off x="5414" y="6085754"/>
            <a:ext cx="12181172" cy="772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85"/>
            <a:ext cx="10515600" cy="4792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905F6-993F-D349-A0EA-9D639A51B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050" y="6125511"/>
            <a:ext cx="2049059" cy="6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C763D1-54E7-1F4C-9A40-8033FD87C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9963" y="1250950"/>
            <a:ext cx="5303837" cy="481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5085945" cy="48191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3E57B-7AA0-CB4E-84C8-14051157E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/>
          <a:stretch/>
        </p:blipFill>
        <p:spPr>
          <a:xfrm>
            <a:off x="5414" y="6085754"/>
            <a:ext cx="12181172" cy="772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E3011-1B8B-5640-AE26-C7ED9C07F7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050" y="6135450"/>
            <a:ext cx="2049059" cy="6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CD73-4F4C-6E40-91EC-E9DA02F3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0"/>
          <a:stretch/>
        </p:blipFill>
        <p:spPr>
          <a:xfrm>
            <a:off x="5414" y="0"/>
            <a:ext cx="12181172" cy="326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495399"/>
            <a:ext cx="7928237" cy="76627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403D84-AA45-1D40-9400-B1135229D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9" b="25694"/>
          <a:stretch/>
        </p:blipFill>
        <p:spPr>
          <a:xfrm>
            <a:off x="0" y="3261673"/>
            <a:ext cx="12186586" cy="35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7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CD73-4F4C-6E40-91EC-E9DA02F3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0"/>
          <a:stretch/>
        </p:blipFill>
        <p:spPr>
          <a:xfrm>
            <a:off x="5414" y="0"/>
            <a:ext cx="12181172" cy="326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495400"/>
            <a:ext cx="7928237" cy="672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8B01F-C66D-C041-B01B-9D8150197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2313"/>
            <a:ext cx="12192000" cy="3595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51C92B-9FEA-5643-8E61-4A0757AD8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03306-2E4A-D447-A57E-3DFA585649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158" y="5248648"/>
            <a:ext cx="2596403" cy="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7665"/>
            <a:ext cx="5139447" cy="12799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066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656E-DA2F-C14C-BF10-2FC3587B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284"/>
            <a:ext cx="10515600" cy="492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3011-D639-B54B-9228-EB3085D04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4368-C769-8143-B102-F97927FA2E0C}" type="datetimeFigureOut">
              <a:rPr lang="en-US" smtClean="0"/>
              <a:t>3/6/20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E7B941-CE32-1D43-B287-BCB25BBF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4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3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PA Palette">
      <a:dk1>
        <a:srgbClr val="000000"/>
      </a:dk1>
      <a:lt1>
        <a:srgbClr val="FFFFFF"/>
      </a:lt1>
      <a:dk2>
        <a:srgbClr val="041E41"/>
      </a:dk2>
      <a:lt2>
        <a:srgbClr val="B8D6E6"/>
      </a:lt2>
      <a:accent1>
        <a:srgbClr val="009CDE"/>
      </a:accent1>
      <a:accent2>
        <a:srgbClr val="1E407C"/>
      </a:accent2>
      <a:accent3>
        <a:srgbClr val="A3AAAD"/>
      </a:accent3>
      <a:accent4>
        <a:srgbClr val="83B1D4"/>
      </a:accent4>
      <a:accent5>
        <a:srgbClr val="3EA39E"/>
      </a:accent5>
      <a:accent6>
        <a:srgbClr val="305470"/>
      </a:accent6>
      <a:hlink>
        <a:srgbClr val="64B8B6"/>
      </a:hlink>
      <a:folHlink>
        <a:srgbClr val="7D4C7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Franklin Gothic Book</vt:lpstr>
      <vt:lpstr>Franklin Gothic Medium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Swidwa, Kathy Elizabeth</cp:lastModifiedBy>
  <cp:revision>17</cp:revision>
  <dcterms:created xsi:type="dcterms:W3CDTF">2018-03-19T17:38:41Z</dcterms:created>
  <dcterms:modified xsi:type="dcterms:W3CDTF">2020-03-06T19:43:09Z</dcterms:modified>
</cp:coreProperties>
</file>