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"/>
  </p:notesMaster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E44"/>
    <a:srgbClr val="009CDE"/>
    <a:srgbClr val="1E40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19"/>
    <p:restoredTop sz="94680"/>
  </p:normalViewPr>
  <p:slideViewPr>
    <p:cSldViewPr snapToGrid="0" snapToObjects="1">
      <p:cViewPr varScale="1">
        <p:scale>
          <a:sx n="128" d="100"/>
          <a:sy n="128" d="100"/>
        </p:scale>
        <p:origin x="20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07A53-B775-5D4D-835E-81B0F738E6E2}" type="datetimeFigureOut">
              <a:rPr lang="en-US" smtClean="0"/>
              <a:t>3/6/20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EF062-9598-1848-AEF7-F6A19C06E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713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A5C87FB-6C7F-6341-B3AC-7A03AC6D38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5" r="4465"/>
          <a:stretch/>
        </p:blipFill>
        <p:spPr>
          <a:xfrm>
            <a:off x="0" y="0"/>
            <a:ext cx="9144000" cy="68640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4E5EF8-3F55-CC40-8877-5D48D7C063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6"/>
            <a:ext cx="6858000" cy="157096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D648D3-80FB-6246-9942-F676252E6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693324"/>
            <a:ext cx="6858000" cy="64839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09F92B-E9CD-1043-ADF5-647DA2A9EC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7370" y="4023123"/>
            <a:ext cx="2606294" cy="86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788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580087E-EAD0-9943-8A61-EC0B6D11A0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40" r="25452"/>
          <a:stretch/>
        </p:blipFill>
        <p:spPr>
          <a:xfrm>
            <a:off x="4060" y="6085756"/>
            <a:ext cx="9139940" cy="7772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115303-0D88-FC4F-A64A-0DABCD2F0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88615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8021D-5040-E443-B438-B5DF5DB17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51285"/>
            <a:ext cx="7886700" cy="479263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6905F6-993F-D349-A0EA-9D639A51B8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1537" y="6125512"/>
            <a:ext cx="2054291" cy="67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394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6C763D1-54E7-1F4C-9A40-8033FD87C9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37473" y="1250950"/>
            <a:ext cx="3977878" cy="481911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115303-0D88-FC4F-A64A-0DABCD2F0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88615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8021D-5040-E443-B438-B5DF5DB17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250951"/>
            <a:ext cx="3814459" cy="481911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D3E57B-7AA0-CB4E-84C8-14051157E7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40" r="25033"/>
          <a:stretch/>
        </p:blipFill>
        <p:spPr>
          <a:xfrm>
            <a:off x="4060" y="6085757"/>
            <a:ext cx="9139940" cy="7728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2E3011-1B8B-5640-AE26-C7ED9C07F7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1538" y="6125514"/>
            <a:ext cx="2054288" cy="67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969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001E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C481C7B-08F7-844C-899A-F9E5FA8CF3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5" r="4465" b="52482"/>
          <a:stretch/>
        </p:blipFill>
        <p:spPr>
          <a:xfrm>
            <a:off x="0" y="0"/>
            <a:ext cx="9144000" cy="32616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403D84-AA45-1D40-9400-B1135229D7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3" t="29642" r="1118" b="26071"/>
          <a:stretch/>
        </p:blipFill>
        <p:spPr>
          <a:xfrm>
            <a:off x="1" y="3261675"/>
            <a:ext cx="9143999" cy="36075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F89896-24B9-D543-BC49-89300DAB7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286" y="1124715"/>
            <a:ext cx="5946178" cy="144299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384264-DB8D-274D-83EB-C183729E5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5286" y="2495402"/>
            <a:ext cx="5946178" cy="766273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7373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bg>
      <p:bgPr>
        <a:solidFill>
          <a:srgbClr val="001E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B6E233E-137F-7A40-BBE7-E0A1130BB2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5" r="4465" b="52482"/>
          <a:stretch/>
        </p:blipFill>
        <p:spPr>
          <a:xfrm>
            <a:off x="0" y="0"/>
            <a:ext cx="9144000" cy="32616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F89896-24B9-D543-BC49-89300DAB7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286" y="1124715"/>
            <a:ext cx="5946178" cy="144299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384264-DB8D-274D-83EB-C183729E5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5286" y="2495400"/>
            <a:ext cx="5946178" cy="672674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F58B01F-C66D-C041-B01B-9D8150197C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262316"/>
            <a:ext cx="9144000" cy="35956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936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2F7A6A-EF14-A644-A850-18DFD8B493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5" r="4465"/>
          <a:stretch/>
        </p:blipFill>
        <p:spPr>
          <a:xfrm>
            <a:off x="0" y="0"/>
            <a:ext cx="9144000" cy="68640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4E5EF8-3F55-CC40-8877-5D48D7C0631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122366"/>
            <a:ext cx="6858000" cy="157096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60F873-7918-BE4A-AA6A-8444FEB727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7370" y="5402725"/>
            <a:ext cx="2606294" cy="86125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FD648D3-80FB-6246-9942-F676252E6F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2" y="3797668"/>
            <a:ext cx="3854585" cy="1279903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3870662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F0656E-DA2F-C14C-BF10-2FC3587B4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251287"/>
            <a:ext cx="7886700" cy="492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C3011-D639-B54B-9228-EB3085D04C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C4368-C769-8143-B102-F97927FA2E0C}" type="datetimeFigureOut">
              <a:rPr lang="en-US" smtClean="0"/>
              <a:t>3/6/20</a:t>
            </a:fld>
            <a:endParaRPr lang="en-US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A5E7B941-CE32-1D43-B287-BCB25BBF8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53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943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63" r:id="rId5"/>
    <p:sldLayoutId id="2147483662" r:id="rId6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85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theme/theme1.xml><?xml version="1.0" encoding="utf-8"?>
<a:theme xmlns:a="http://schemas.openxmlformats.org/drawingml/2006/main" name="Office Theme">
  <a:themeElements>
    <a:clrScheme name="PA Palette">
      <a:dk1>
        <a:srgbClr val="000000"/>
      </a:dk1>
      <a:lt1>
        <a:srgbClr val="FFFFFF"/>
      </a:lt1>
      <a:dk2>
        <a:srgbClr val="041E41"/>
      </a:dk2>
      <a:lt2>
        <a:srgbClr val="B8D6E6"/>
      </a:lt2>
      <a:accent1>
        <a:srgbClr val="009CDE"/>
      </a:accent1>
      <a:accent2>
        <a:srgbClr val="1E407C"/>
      </a:accent2>
      <a:accent3>
        <a:srgbClr val="A3AAAD"/>
      </a:accent3>
      <a:accent4>
        <a:srgbClr val="83B1D4"/>
      </a:accent4>
      <a:accent5>
        <a:srgbClr val="3EA39E"/>
      </a:accent5>
      <a:accent6>
        <a:srgbClr val="305470"/>
      </a:accent6>
      <a:hlink>
        <a:srgbClr val="64B8B6"/>
      </a:hlink>
      <a:folHlink>
        <a:srgbClr val="7D4C7C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615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Arial</vt:lpstr>
      <vt:lpstr>Calibri</vt:lpstr>
      <vt:lpstr>Franklin Gothic Book</vt:lpstr>
      <vt:lpstr>Franklin Gothic Medium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Swidwa, Kathy Elizabeth</cp:lastModifiedBy>
  <cp:revision>21</cp:revision>
  <dcterms:created xsi:type="dcterms:W3CDTF">2018-03-19T17:38:41Z</dcterms:created>
  <dcterms:modified xsi:type="dcterms:W3CDTF">2020-03-06T17:00:27Z</dcterms:modified>
</cp:coreProperties>
</file>