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4"/>
    <p:restoredTop sz="94680"/>
  </p:normalViewPr>
  <p:slideViewPr>
    <p:cSldViewPr snapToGrid="0" snapToObjects="1">
      <p:cViewPr varScale="1">
        <p:scale>
          <a:sx n="128" d="100"/>
          <a:sy n="128" d="100"/>
        </p:scale>
        <p:origin x="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B9A9C6-B8E3-2A41-AF1C-B44611D7F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93324"/>
            <a:ext cx="9144000" cy="64839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BE2BC4-9C8D-384B-8201-214796D373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0872" y="5409171"/>
            <a:ext cx="2872549" cy="93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8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04FCAC-D9D3-9E4F-B7F2-077EAFFC4B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728744-A790-8648-9D59-4DCBBF5298F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32866" y="6141716"/>
            <a:ext cx="2075230" cy="6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39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43659CE-AB87-2E42-9B51-E4338EB773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6C763D1-54E7-1F4C-9A40-8033FD87C9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9963" y="1250950"/>
            <a:ext cx="5303837" cy="48191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951"/>
            <a:ext cx="5085945" cy="481911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8DABAD-D81A-8047-B915-71C41B2BDAE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32866" y="6141716"/>
            <a:ext cx="2075230" cy="6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6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0D1FE8A-B770-A54B-BB1F-BB647AC8A8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951"/>
            <a:ext cx="10515600" cy="42840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62243-C1CF-714B-A683-D890075FBD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5592763"/>
            <a:ext cx="6516688" cy="836612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CA794C-A343-6B41-8D43-4BC7375C97D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32866" y="6141716"/>
            <a:ext cx="2075230" cy="67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9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9896-24B9-D543-BC49-89300DAB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1124712"/>
            <a:ext cx="7928237" cy="16754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84264-DB8D-274D-83EB-C183729E5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7048" y="2800199"/>
            <a:ext cx="7928237" cy="135351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737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3A049B-E848-0344-AD81-982DC96C73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97665"/>
            <a:ext cx="5139447" cy="1279903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Contact information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BE2BC4-9C8D-384B-8201-214796D373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0872" y="5409171"/>
            <a:ext cx="2872549" cy="93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6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0656E-DA2F-C14C-BF10-2FC3587B4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1284"/>
            <a:ext cx="10515600" cy="492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C3011-D639-B54B-9228-EB3085D04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4368-C769-8143-B102-F97927FA2E0C}" type="datetimeFigureOut">
              <a:rPr lang="en-US" smtClean="0"/>
              <a:t>3/6/20</a:t>
            </a:fld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5E7B941-CE32-1D43-B287-BCB25BBF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943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6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PA Palette">
      <a:dk1>
        <a:srgbClr val="000000"/>
      </a:dk1>
      <a:lt1>
        <a:srgbClr val="FFFFFF"/>
      </a:lt1>
      <a:dk2>
        <a:srgbClr val="041E41"/>
      </a:dk2>
      <a:lt2>
        <a:srgbClr val="B8D6E6"/>
      </a:lt2>
      <a:accent1>
        <a:srgbClr val="009CDE"/>
      </a:accent1>
      <a:accent2>
        <a:srgbClr val="1E407C"/>
      </a:accent2>
      <a:accent3>
        <a:srgbClr val="A3AAAD"/>
      </a:accent3>
      <a:accent4>
        <a:srgbClr val="83B1D4"/>
      </a:accent4>
      <a:accent5>
        <a:srgbClr val="3EA39E"/>
      </a:accent5>
      <a:accent6>
        <a:srgbClr val="305470"/>
      </a:accent6>
      <a:hlink>
        <a:srgbClr val="64B8B6"/>
      </a:hlink>
      <a:folHlink>
        <a:srgbClr val="7D4C7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0</Words>
  <Application>Microsoft Macintosh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Franklin Gothic Book</vt:lpstr>
      <vt:lpstr>Franklin Gothic Medium</vt:lpstr>
      <vt:lpstr>Office Theme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Swidwa, Kathy Elizabeth</cp:lastModifiedBy>
  <cp:revision>11</cp:revision>
  <dcterms:created xsi:type="dcterms:W3CDTF">2018-03-19T17:38:41Z</dcterms:created>
  <dcterms:modified xsi:type="dcterms:W3CDTF">2020-03-06T19:46:38Z</dcterms:modified>
</cp:coreProperties>
</file>