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"/>
  </p:notes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40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AAB98-F0B7-7A49-8AD8-996661957282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9BAF7-535A-6242-BE23-F02C7AEA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BAAF7C3-A3E3-0F4B-BC1E-8BF967B7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B73A-1D9A-0B40-812F-E7B3C0CE8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124712"/>
            <a:ext cx="6370257" cy="13074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BA2DF-E569-3F47-9756-5605F68DD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596291"/>
            <a:ext cx="6370257" cy="1249844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21693-2D97-B341-9A10-A738BFB4E999}"/>
              </a:ext>
            </a:extLst>
          </p:cNvPr>
          <p:cNvSpPr/>
          <p:nvPr userDrawn="1"/>
        </p:nvSpPr>
        <p:spPr>
          <a:xfrm>
            <a:off x="0" y="5517931"/>
            <a:ext cx="12192000" cy="13400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2FC5D6-1A99-EF48-8BF1-DC29C93F82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588" y="5706282"/>
            <a:ext cx="2858516" cy="9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4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10515600" cy="4157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202506-E198-D743-98C7-84C599116F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147" y="6050942"/>
            <a:ext cx="2382120" cy="7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8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4978138" cy="4157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5BA00-8839-D74D-BF23-18ABB194A7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6595" y="1527175"/>
            <a:ext cx="5377206" cy="4157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77AFA-E2DE-CA44-B216-42655D720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147" y="6050942"/>
            <a:ext cx="2382120" cy="7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0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CD6F0D-2556-034A-973E-93D486D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504DB4-746B-E749-A0E3-B97103A9D3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527175"/>
            <a:ext cx="10515600" cy="15742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DBB397-9D3C-734E-A021-677341C2E952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5BA00-8839-D74D-BF23-18ABB194A7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3264409"/>
            <a:ext cx="10515601" cy="27593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D85971-DD5D-F14A-A43C-55813EBE3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147" y="6050942"/>
            <a:ext cx="2382120" cy="7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F03D-96E1-EA4A-A5CA-D7B7B645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180"/>
            <a:ext cx="10515600" cy="6202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30111-36C8-C24F-9621-6339CD04F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5FCF1-62D6-0849-8705-3D4455A3B5BF}"/>
              </a:ext>
            </a:extLst>
          </p:cNvPr>
          <p:cNvSpPr/>
          <p:nvPr userDrawn="1"/>
        </p:nvSpPr>
        <p:spPr>
          <a:xfrm>
            <a:off x="0" y="6023728"/>
            <a:ext cx="12192000" cy="8342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2E0D9-BAAA-B049-9737-3A86D507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147" y="6050942"/>
            <a:ext cx="2382120" cy="7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0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--L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0220"/>
            <a:ext cx="10515600" cy="1717482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1772B-3267-9341-A866-A72081939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0" b="26936"/>
          <a:stretch/>
        </p:blipFill>
        <p:spPr>
          <a:xfrm>
            <a:off x="0" y="3264218"/>
            <a:ext cx="12205252" cy="3593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25ECF-4EC7-234A-96B2-FD1BB006E0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967" y="433035"/>
            <a:ext cx="2865120" cy="9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-You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435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3213"/>
            <a:ext cx="10515600" cy="945264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5836B3-8827-BE44-B710-51D85012F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64310"/>
            <a:ext cx="12192000" cy="3593689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78963-6EA2-504B-A8A5-C0417F03B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967" y="433035"/>
            <a:ext cx="2865120" cy="9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-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0D7-B473-B940-BB52-4F215DBE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4435"/>
            <a:ext cx="10515600" cy="5404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1C3E-21D7-0345-9EE2-9CE1F3CF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3213"/>
            <a:ext cx="10515600" cy="945264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D92BDD-D388-874A-90F8-43BCD6BEAD2E}"/>
              </a:ext>
            </a:extLst>
          </p:cNvPr>
          <p:cNvSpPr/>
          <p:nvPr userDrawn="1"/>
        </p:nvSpPr>
        <p:spPr>
          <a:xfrm>
            <a:off x="0" y="3254477"/>
            <a:ext cx="12192000" cy="36035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D01F3-7B61-E743-9814-9A0DB4D1A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967" y="433035"/>
            <a:ext cx="2865120" cy="9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9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BAAF7C3-A3E3-0F4B-BC1E-8BF967B7F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BBB73A-1D9A-0B40-812F-E7B3C0CE8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1248" y="1124712"/>
            <a:ext cx="6528660" cy="6515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21693-2D97-B341-9A10-A738BFB4E999}"/>
              </a:ext>
            </a:extLst>
          </p:cNvPr>
          <p:cNvSpPr/>
          <p:nvPr userDrawn="1"/>
        </p:nvSpPr>
        <p:spPr>
          <a:xfrm>
            <a:off x="0" y="5517931"/>
            <a:ext cx="12192000" cy="13400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4ADC273-FF26-7747-9D06-18DA6AC747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248" y="3790462"/>
            <a:ext cx="6528660" cy="146929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5EA9E-7275-BD42-BDF7-E5FED023BB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588" y="5706282"/>
            <a:ext cx="2858516" cy="9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1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017E7-E765-2E4C-B8EA-6A761B6C4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6650"/>
            <a:ext cx="10515600" cy="465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01787-F2F1-A240-95DB-6E922CB6F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D7C2-780A-6E4B-9105-FD8A4728EC8C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A55D7-F7D2-3D45-AE69-9E630A590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94AF-7A60-5941-B7EE-EAEF4DC6AE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E68AEDA-2005-BA41-942E-1472FDD7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08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4" r:id="rId4"/>
    <p:sldLayoutId id="2147483650" r:id="rId5"/>
    <p:sldLayoutId id="2147483651" r:id="rId6"/>
    <p:sldLayoutId id="2147483661" r:id="rId7"/>
    <p:sldLayoutId id="2147483662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Arial</vt:lpstr>
      <vt:lpstr>Calibri</vt:lpstr>
      <vt:lpstr>Franklin Gothic Book</vt:lpstr>
      <vt:lpstr>Franklin Gothic Medium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Swidwa, Kathy Elizabeth</cp:lastModifiedBy>
  <cp:revision>12</cp:revision>
  <dcterms:created xsi:type="dcterms:W3CDTF">2018-03-02T16:11:06Z</dcterms:created>
  <dcterms:modified xsi:type="dcterms:W3CDTF">2020-03-06T19:50:03Z</dcterms:modified>
</cp:coreProperties>
</file>