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4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2064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62" d="100"/>
          <a:sy n="162" d="100"/>
        </p:scale>
        <p:origin x="4096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1AAB98-F0B7-7A49-8AD8-996661957282}" type="datetimeFigureOut">
              <a:rPr lang="en-US" smtClean="0"/>
              <a:t>3/6/20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C9BAF7-535A-6242-BE23-F02C7AEA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201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ED0D74-55C7-1748-8798-D301534DB5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BBB73A-1D9A-0B40-812F-E7B3C0CE89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0936" y="1124712"/>
            <a:ext cx="4777693" cy="130740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1BA2DF-E569-3F47-9756-5605F68DD6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0936" y="2596291"/>
            <a:ext cx="4777693" cy="1249844"/>
          </a:xfrm>
        </p:spPr>
        <p:txBody>
          <a:bodyPr>
            <a:normAutofit/>
          </a:bodyPr>
          <a:lstStyle>
            <a:lvl1pPr marL="0" indent="0" algn="l">
              <a:buNone/>
              <a:defRPr sz="2250" baseline="0">
                <a:solidFill>
                  <a:schemeClr val="bg2">
                    <a:lumMod val="9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D21693-2D97-B341-9A10-A738BFB4E999}"/>
              </a:ext>
            </a:extLst>
          </p:cNvPr>
          <p:cNvSpPr/>
          <p:nvPr userDrawn="1"/>
        </p:nvSpPr>
        <p:spPr>
          <a:xfrm>
            <a:off x="0" y="5517932"/>
            <a:ext cx="9144000" cy="134006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498341-1D02-9849-9164-B79B204437C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588" y="5706282"/>
            <a:ext cx="2858516" cy="94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549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ECD6F0D-2556-034A-973E-93D486D59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87180"/>
            <a:ext cx="7886700" cy="620202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3504DB4-746B-E749-A0E3-B97103A9D31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8650" y="1527175"/>
            <a:ext cx="7886700" cy="41571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7DBB397-9D3C-734E-A021-677341C2E952}"/>
              </a:ext>
            </a:extLst>
          </p:cNvPr>
          <p:cNvSpPr/>
          <p:nvPr userDrawn="1"/>
        </p:nvSpPr>
        <p:spPr>
          <a:xfrm>
            <a:off x="0" y="6023728"/>
            <a:ext cx="9144000" cy="83427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0202506-E198-D743-98C7-84C599116F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360" y="6050942"/>
            <a:ext cx="2382121" cy="78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83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ECD6F0D-2556-034A-973E-93D486D59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87180"/>
            <a:ext cx="7886700" cy="620202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3504DB4-746B-E749-A0E3-B97103A9D31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8650" y="1527175"/>
            <a:ext cx="3733604" cy="41571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7DBB397-9D3C-734E-A021-677341C2E952}"/>
              </a:ext>
            </a:extLst>
          </p:cNvPr>
          <p:cNvSpPr/>
          <p:nvPr userDrawn="1"/>
        </p:nvSpPr>
        <p:spPr>
          <a:xfrm>
            <a:off x="0" y="6023728"/>
            <a:ext cx="9144000" cy="83427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1D5BA00-8839-D74D-BF23-18ABB194A75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82446" y="1527176"/>
            <a:ext cx="4032905" cy="41576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386703-F181-6E4C-81AF-9FB2B7AEE9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360" y="6050942"/>
            <a:ext cx="2382121" cy="78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904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ECD6F0D-2556-034A-973E-93D486D59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87180"/>
            <a:ext cx="7886700" cy="620202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3504DB4-746B-E749-A0E3-B97103A9D31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8650" y="1527175"/>
            <a:ext cx="7886700" cy="157424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7DBB397-9D3C-734E-A021-677341C2E952}"/>
              </a:ext>
            </a:extLst>
          </p:cNvPr>
          <p:cNvSpPr/>
          <p:nvPr userDrawn="1"/>
        </p:nvSpPr>
        <p:spPr>
          <a:xfrm>
            <a:off x="0" y="6023728"/>
            <a:ext cx="9144000" cy="83427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1D5BA00-8839-D74D-BF23-18ABB194A75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8650" y="3264410"/>
            <a:ext cx="7886701" cy="27593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5E1A81-341E-084F-BAD1-7F436EEDA0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360" y="6050942"/>
            <a:ext cx="2382121" cy="78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627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9F03D-96E1-EA4A-A5CA-D7B7B6457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87180"/>
            <a:ext cx="7886700" cy="62020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C30111-36C8-C24F-9621-6339CD04F1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baseline="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baseline="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baseline="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baseline="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F5FCF1-62D6-0849-8705-3D4455A3B5BF}"/>
              </a:ext>
            </a:extLst>
          </p:cNvPr>
          <p:cNvSpPr/>
          <p:nvPr userDrawn="1"/>
        </p:nvSpPr>
        <p:spPr>
          <a:xfrm>
            <a:off x="0" y="6023728"/>
            <a:ext cx="9144000" cy="83427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686284-2621-1741-ABFF-79A9C58614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360" y="6050942"/>
            <a:ext cx="2382121" cy="78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806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--L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760D7-B473-B940-BB52-4F215DBE2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54048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4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171C3E-21D7-0345-9EE2-9CE1F3CF01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2250220"/>
            <a:ext cx="7886700" cy="1717482"/>
          </a:xfrm>
        </p:spPr>
        <p:txBody>
          <a:bodyPr>
            <a:normAutofit/>
          </a:bodyPr>
          <a:lstStyle>
            <a:lvl1pPr marL="0" indent="0">
              <a:buNone/>
              <a:defRPr sz="2700" baseline="0">
                <a:solidFill>
                  <a:schemeClr val="accent1">
                    <a:lumMod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D1772B-3267-9341-A866-A720819393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5" t="28950" r="14525" b="26936"/>
          <a:stretch/>
        </p:blipFill>
        <p:spPr>
          <a:xfrm>
            <a:off x="0" y="3264218"/>
            <a:ext cx="9144000" cy="36001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C25ECF-4EC7-234A-96B2-FD1BB006E0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4724" y="433003"/>
            <a:ext cx="2894276" cy="945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644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--Your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760D7-B473-B940-BB52-4F215DBE2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434436"/>
            <a:ext cx="7886700" cy="54048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4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171C3E-21D7-0345-9EE2-9CE1F3CF01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993213"/>
            <a:ext cx="7886700" cy="945264"/>
          </a:xfrm>
        </p:spPr>
        <p:txBody>
          <a:bodyPr>
            <a:normAutofit/>
          </a:bodyPr>
          <a:lstStyle>
            <a:lvl1pPr marL="0" indent="0">
              <a:buNone/>
              <a:defRPr sz="2700" baseline="0">
                <a:solidFill>
                  <a:schemeClr val="accent1">
                    <a:lumMod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25836B3-8827-BE44-B710-51D85012FE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264311"/>
            <a:ext cx="9144000" cy="3593689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160C40-958D-1646-8BCF-0F5B6F8BF2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4724" y="433003"/>
            <a:ext cx="2894276" cy="945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570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--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760D7-B473-B940-BB52-4F215DBE2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434436"/>
            <a:ext cx="7886700" cy="54048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4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171C3E-21D7-0345-9EE2-9CE1F3CF01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993213"/>
            <a:ext cx="7886700" cy="945264"/>
          </a:xfrm>
        </p:spPr>
        <p:txBody>
          <a:bodyPr>
            <a:normAutofit/>
          </a:bodyPr>
          <a:lstStyle>
            <a:lvl1pPr marL="0" indent="0">
              <a:buNone/>
              <a:defRPr sz="2700" baseline="0">
                <a:solidFill>
                  <a:schemeClr val="accent1">
                    <a:lumMod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D92BDD-D388-874A-90F8-43BCD6BEAD2E}"/>
              </a:ext>
            </a:extLst>
          </p:cNvPr>
          <p:cNvSpPr/>
          <p:nvPr userDrawn="1"/>
        </p:nvSpPr>
        <p:spPr>
          <a:xfrm>
            <a:off x="0" y="3254478"/>
            <a:ext cx="9144000" cy="36035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40768F-84EF-C346-8BB5-9E735D62CE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4724" y="433003"/>
            <a:ext cx="2894276" cy="945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298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003291-F91B-4F4D-8A8C-823A0673F8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BBB73A-1D9A-0B40-812F-E7B3C0CE892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0936" y="1124713"/>
            <a:ext cx="4833693" cy="65157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D21693-2D97-B341-9A10-A738BFB4E999}"/>
              </a:ext>
            </a:extLst>
          </p:cNvPr>
          <p:cNvSpPr/>
          <p:nvPr userDrawn="1"/>
        </p:nvSpPr>
        <p:spPr>
          <a:xfrm>
            <a:off x="0" y="5517932"/>
            <a:ext cx="9144000" cy="134006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4B33E297-530C-2042-A3CF-8DDF5EB75B8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0937" y="3939521"/>
            <a:ext cx="4833692" cy="1249844"/>
          </a:xfrm>
        </p:spPr>
        <p:txBody>
          <a:bodyPr>
            <a:normAutofit/>
          </a:bodyPr>
          <a:lstStyle>
            <a:lvl1pPr marL="0" indent="0" algn="l">
              <a:buNone/>
              <a:defRPr sz="2400" baseline="0">
                <a:solidFill>
                  <a:schemeClr val="bg2">
                    <a:lumMod val="9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Contact Information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3B8531-CBD3-A347-8FA4-CEEA5A30C9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588" y="5706282"/>
            <a:ext cx="2858516" cy="94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610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F017E7-E765-2E4C-B8EA-6A761B6C44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6651"/>
            <a:ext cx="7886700" cy="4650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101787-F2F1-A240-95DB-6E922CB6F8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3DD7C2-780A-6E4B-9105-FD8A4728EC8C}" type="datetimeFigureOut">
              <a:rPr lang="en-US" smtClean="0"/>
              <a:t>3/6/20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BA55D7-F7D2-3D45-AE69-9E630A5909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7494AF-7A60-5941-B7EE-EAEF4DC6AE4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2E68AEDA-2005-BA41-942E-1472FDD75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161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24089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3" r:id="rId3"/>
    <p:sldLayoutId id="2147483664" r:id="rId4"/>
    <p:sldLayoutId id="2147483650" r:id="rId5"/>
    <p:sldLayoutId id="2147483651" r:id="rId6"/>
    <p:sldLayoutId id="2147483661" r:id="rId7"/>
    <p:sldLayoutId id="2147483662" r:id="rId8"/>
    <p:sldLayoutId id="2147483665" r:id="rId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kern="1200" baseline="0">
          <a:solidFill>
            <a:schemeClr val="bg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 baseline="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 baseline="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 baseline="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 baseline="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 baseline="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2A32B-4238-714D-832C-238CD01591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61F702-7624-FF47-99B5-9A6F647286A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5864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0</Words>
  <Application>Microsoft Macintosh PowerPoint</Application>
  <PresentationFormat>On-screen Show (4:3)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Franklin Gothic Book</vt:lpstr>
      <vt:lpstr>Franklin Gothic Medium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Swidwa, Kathy Elizabeth</cp:lastModifiedBy>
  <cp:revision>16</cp:revision>
  <dcterms:created xsi:type="dcterms:W3CDTF">2018-03-02T16:11:06Z</dcterms:created>
  <dcterms:modified xsi:type="dcterms:W3CDTF">2020-03-06T19:48:36Z</dcterms:modified>
</cp:coreProperties>
</file>