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708DC-FDB6-C042-AB0C-B8EB4A704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F5A1FD-03FA-E144-A6FC-F6A7C0FC2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11E8B-FBE4-B94E-BA1A-FD6E4EF0D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EE4-FCAA-E84A-8CDE-D404709E8901}" type="datetimeFigureOut">
              <a:rPr lang="en-US" smtClean="0"/>
              <a:t>8/11/20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61697-E983-5447-9CC3-E6D48E8A6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D4B09-CF2B-5742-816F-1A666136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843E-A770-6A44-A668-8397DF8B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9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B5EAD-61CC-234D-BD29-75AF14A35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D2BE34-556E-7D4D-A823-D433E3D66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B95ED-3B0A-FF49-A727-43D83F4ED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EE4-FCAA-E84A-8CDE-D404709E8901}" type="datetimeFigureOut">
              <a:rPr lang="en-US" smtClean="0"/>
              <a:t>8/11/20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B75CC-7675-854A-9E73-D6254237D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135C2-DE30-C14C-904D-7CCAC943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843E-A770-6A44-A668-8397DF8B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6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17C48D-919B-3A47-82A5-586154467A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1B50C4-13D0-1447-B7A1-7EA52E0DF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140B1-393F-FA4F-9E51-048FFFEC0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EE4-FCAA-E84A-8CDE-D404709E8901}" type="datetimeFigureOut">
              <a:rPr lang="en-US" smtClean="0"/>
              <a:t>8/11/20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2B24B-3CE4-D54E-AEEC-DC1202C1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2DA39-094C-E142-BFE8-B6686950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843E-A770-6A44-A668-8397DF8B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5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B2A60-313B-7643-AFEA-AEAD6F6B5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EBA83-3EFE-D046-91C9-13EAA80F9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1CA1C-1F12-3045-9D36-DC61F16EE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EE4-FCAA-E84A-8CDE-D404709E8901}" type="datetimeFigureOut">
              <a:rPr lang="en-US" smtClean="0"/>
              <a:t>8/11/20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1A22B-31A6-2A4E-8B89-B4535EAE9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EB8D3-5BA0-4E48-A2F6-E02E6C74C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843E-A770-6A44-A668-8397DF8B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1390E-A5BD-804D-A2E9-9E7AD59F8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3E23B-D08F-8548-A57F-D826D6105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FA314-842E-7A43-9DEA-A8C378A9F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EE4-FCAA-E84A-8CDE-D404709E8901}" type="datetimeFigureOut">
              <a:rPr lang="en-US" smtClean="0"/>
              <a:t>8/11/20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B8926-ECC1-B24E-996C-77840B50A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11879-A264-0F47-B7F9-A6ADBDF38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843E-A770-6A44-A668-8397DF8B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4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3115C-FBAD-CF4C-A425-DB430A52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C7151-C606-0347-B0C1-31C4ECA397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D8382B-5E80-814D-8759-04A1BA21D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5E56B-9F51-FC43-A5B8-78F635E9D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EE4-FCAA-E84A-8CDE-D404709E8901}" type="datetimeFigureOut">
              <a:rPr lang="en-US" smtClean="0"/>
              <a:t>8/11/20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82E40-EFE2-7E44-B1F0-59CD7012E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C0A5A-B173-CF48-BD70-C1175CD3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843E-A770-6A44-A668-8397DF8B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1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BF3F5-8CA1-3D40-BEA6-C2FC9A41D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136DC-3F5B-C042-9AE3-2957BEC37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8284F-53A6-EA48-8ECF-9BCD9C788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FAEF65-1E22-D841-A2BC-B30BB07F6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198076-9CB7-7748-AAC3-1E0B2A8917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D00D85-E8C7-D243-9115-CF07DF84B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EE4-FCAA-E84A-8CDE-D404709E8901}" type="datetimeFigureOut">
              <a:rPr lang="en-US" smtClean="0"/>
              <a:t>8/11/20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772A34-148C-2447-8B4C-F299DE145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0544B1-09AF-B44F-A230-C4186112E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843E-A770-6A44-A668-8397DF8B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1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0902C-ED16-4F4A-9164-945F1E79F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B4029-E218-E64F-97A2-CB4108047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EE4-FCAA-E84A-8CDE-D404709E8901}" type="datetimeFigureOut">
              <a:rPr lang="en-US" smtClean="0"/>
              <a:t>8/11/20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FD9825-3ED8-BB47-80CF-F12799505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F3F9D-6067-B04A-9579-2233B4E03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843E-A770-6A44-A668-8397DF8B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AA159D-35C5-DD4D-AF7D-02478B685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EE4-FCAA-E84A-8CDE-D404709E8901}" type="datetimeFigureOut">
              <a:rPr lang="en-US" smtClean="0"/>
              <a:t>8/11/20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738BFD-4B26-724B-B7BF-087EE3AC0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FE70C-845B-2F49-A882-A9A9C6AB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843E-A770-6A44-A668-8397DF8B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9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B16B8-42DE-B849-96FB-8160CE8AF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3512A-906E-BB40-97AD-C4AC29D2B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0ECE9-6D67-F443-A18C-38C08F31A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C2AA0-2386-2247-8B74-C8B74A2EC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EE4-FCAA-E84A-8CDE-D404709E8901}" type="datetimeFigureOut">
              <a:rPr lang="en-US" smtClean="0"/>
              <a:t>8/11/20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307124-D7F1-414E-B971-2F1AC982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6D081-1031-CB47-B1CB-C71FA70F6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843E-A770-6A44-A668-8397DF8B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56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57592-9175-F548-B9E0-D502F678B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97432F-29B6-014C-ABAF-B2639A0E12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BB90D-0EDF-D743-BB83-4E20BC38C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606E8-8B4C-1F45-908C-E5B14E76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EE4-FCAA-E84A-8CDE-D404709E8901}" type="datetimeFigureOut">
              <a:rPr lang="en-US" smtClean="0"/>
              <a:t>8/11/20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45C19-C52A-204A-AE5A-99E3767B1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2B4F2-9574-4743-86D9-D8642338F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843E-A770-6A44-A668-8397DF8B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3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F086AA-79F9-DA45-A43E-77A60F9F9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866CB-84E9-C540-B4DC-34F3DD93E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3C858-6986-ED4F-B9AC-F1133B2BA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6BEE4-FCAA-E84A-8CDE-D404709E8901}" type="datetimeFigureOut">
              <a:rPr lang="en-US" smtClean="0"/>
              <a:t>8/11/20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5F7BE-F632-C947-A471-80265A98A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452A7-4159-4A41-A59F-73A741816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B843E-A770-6A44-A668-8397DF8B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1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CCAAB-5162-A844-B4AA-A91F615B5B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  <a:latin typeface="Rockwell" panose="02060603020205020403" pitchFamily="18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278533-12EB-3F4F-937D-71E99F8F5F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316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032B1-EE31-164E-93E8-2A349A850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  <a:latin typeface="Rockwell" panose="02060603020205020403" pitchFamily="18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082DC-B7C3-7A48-839F-3C6BBB3A7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175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3D12D2C-41A3-D54D-8453-22C0570D5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Rockwell" panose="02060603020205020403" pitchFamily="18" charset="77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41BD5F-AA5C-8C40-ADDC-8316838B6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732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8AC86E-C0A6-2F4E-9B92-A3E8F2301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Rockwell" panose="02060603020205020403" pitchFamily="18" charset="77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C40BBC-F382-AE47-A3EA-B6259081A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771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1A13D4-C049-FB46-9867-6BBC6ADEB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Rockwell" panose="02060603020205020403" pitchFamily="18" charset="77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37FBE8-6D3B-A342-8263-DF440008D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30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B7293E-550B-F84F-A034-D294F5E7B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Rockwell" panose="02060603020205020403" pitchFamily="18" charset="77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064280-E2BF-B642-9D40-872E37F70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940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14DED6-79D4-4A45-9C4B-043679980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Rockwell" panose="02060603020205020403" pitchFamily="18" charset="77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31890C-1E4E-BB4B-A706-8760593A3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153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160949-FDC5-C84A-9BAB-21B1A9F0F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Rockwell" panose="02060603020205020403" pitchFamily="18" charset="77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03EBA2-2AF8-704A-85CC-EF5077F53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906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Franklin Gothic Medium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Swidwa, Kathy Elizabeth</dc:creator>
  <cp:lastModifiedBy>Swidwa, Kathy Elizabeth</cp:lastModifiedBy>
  <cp:revision>3</cp:revision>
  <dcterms:created xsi:type="dcterms:W3CDTF">2020-07-07T21:07:37Z</dcterms:created>
  <dcterms:modified xsi:type="dcterms:W3CDTF">2020-08-11T21:31:33Z</dcterms:modified>
</cp:coreProperties>
</file>