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handoutMasterIdLst>
    <p:handoutMasterId r:id="rId13"/>
  </p:handoutMasterIdLst>
  <p:sldIdLst>
    <p:sldId id="259" r:id="rId3"/>
    <p:sldId id="261" r:id="rId4"/>
    <p:sldId id="260" r:id="rId5"/>
    <p:sldId id="268" r:id="rId6"/>
    <p:sldId id="266" r:id="rId7"/>
    <p:sldId id="267" r:id="rId8"/>
    <p:sldId id="264" r:id="rId9"/>
    <p:sldId id="262" r:id="rId10"/>
    <p:sldId id="263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2145"/>
    <a:srgbClr val="0096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73F38C-12E4-147D-AC0C-C7F4F012B1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4819B8-068A-090C-4F32-990C99FD23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14DDD0-1D40-7E44-9BEF-0CE74CAA1E92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465D2B-8B90-3705-C747-59AD63C412C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F3BCA-689A-9CB7-EB78-D26B0E8D2D4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C74F0B-F43A-6D43-95B9-AC11BE21A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740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147A2-91F4-D171-BC75-C0D4909E17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81891"/>
            <a:ext cx="4422569" cy="1241776"/>
          </a:xfrm>
        </p:spPr>
        <p:txBody>
          <a:bodyPr anchor="b">
            <a:normAutofit/>
          </a:bodyPr>
          <a:lstStyle>
            <a:lvl1pPr algn="ctr">
              <a:defRPr sz="3200" b="1" i="0">
                <a:latin typeface="Proxima Nova" panose="0200050603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9BF72E-1502-9790-D5CF-BB3C90DC9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010744"/>
            <a:ext cx="4422569" cy="399816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17F675-A052-BF1B-F87B-8B7E66FECEC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07163" y="0"/>
            <a:ext cx="5059362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703656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44889-A504-F2B3-CBBB-A9561949C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1DBC15-CDB1-BE1B-C6C3-B74C062BFB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8C89E-D4ED-DDAA-C49B-9F318FA7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F89C-13E0-CD4D-84D6-F5E84E2B4433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716E4-5854-6BE7-C9CF-C44F09914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A6ACA-B67E-BD41-CF68-4853BDEAA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1103-2083-EF4E-88CC-8EC8EBCE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72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911C8E-EB30-B617-0053-325457F6C2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98883A-F81C-D371-1BF3-01CCA29460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236025-EC83-E694-4733-F6AD52428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F89C-13E0-CD4D-84D6-F5E84E2B4433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28E66-93F0-9722-6819-820D6D8FE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D478D-1944-B40F-542B-2E3BAF2D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1103-2083-EF4E-88CC-8EC8EBCE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23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DD374-A859-4237-BC02-68FCBBEA8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050A14-791B-8E66-7EA7-B564DC427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5A65B-291E-C2EB-BD69-87BCDB683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5E94-9798-0543-AC78-E8D53CA00C26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47EA7-E86E-840F-55E2-4C0751D26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28EB1-2449-D7B8-B93F-242E55A8C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1E7C-E836-DD47-AEEE-483D5155C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13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8753A-BC2A-B31B-7D22-ADA53C1C9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A6B2A-A8D2-3BE6-0B58-E65850061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C0EC-4CBB-E2EE-122D-2B8D352AA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5E94-9798-0543-AC78-E8D53CA00C26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7596E-5A10-D2E0-BFEB-B77D27E4C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761D4C-5E0E-95C9-2A7C-9625FCF17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1E7C-E836-DD47-AEEE-483D5155C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92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1DF7A-2256-7912-3789-D34A299A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199570-94A1-76F5-407D-F75264FB9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7DD92-470D-36EE-3E5D-104ECCD72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5E94-9798-0543-AC78-E8D53CA00C26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F5F87-67E5-9F5B-077D-5BE9A97C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CA9CE-583F-3AD9-C495-864BCADA2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1E7C-E836-DD47-AEEE-483D5155C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216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326C1-9793-69B5-465F-04D2ACC13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200" y="365125"/>
            <a:ext cx="5181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D0BFD-1622-AD74-01E9-21F41009A5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FD5BB1-4AC9-8A73-9022-BFBE9A9BD1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6100" y="0"/>
            <a:ext cx="5094288" cy="697081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61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57201-9897-BCB2-1E96-4EDA0C2BB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0C3C4-E2DB-5DF0-EDE5-441EAFB11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16C71A-A35A-D6B2-1106-1E5B7F089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845417-A031-874A-D65E-A56C04B6A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86525E-5A7C-1B8B-04EC-38C4D3B17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AC1F24-6306-B1A2-1C65-EE1820F1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5E94-9798-0543-AC78-E8D53CA00C26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A87E27A-3D38-B385-CA2F-040EEB49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0BB76F-04A1-95A4-CAC1-CBF078073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1E7C-E836-DD47-AEEE-483D5155C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17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A6A36-2D91-1A33-4436-EBF9CF3D4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28151-5074-CBE4-E27E-9B4AA9DA0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5E94-9798-0543-AC78-E8D53CA00C26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3F703-937E-8155-9A59-AFAF2C170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1D30D-6C58-EE12-7329-EAFC335FE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1E7C-E836-DD47-AEEE-483D5155C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404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AD273D-4C31-DEA9-E7BC-3C85D8360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5E94-9798-0543-AC78-E8D53CA00C26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3E40E5-8E99-0C3E-98A5-E06D3B41C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ED3D59-ECA4-F68C-6046-F79389363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1E7C-E836-DD47-AEEE-483D5155C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15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F9427-04B8-1706-216D-28F4721B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71780-E88A-5F80-7EE9-4D0F409EF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676F52-838E-C9FF-8DBC-EF590C915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0BAED-9EC9-1628-4867-537ED64ED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5E94-9798-0543-AC78-E8D53CA00C26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6CEB74-81F9-D8DA-AB6C-DC165950A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5E06F-39AE-6273-C22F-A5FA6FC8B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1E7C-E836-DD47-AEEE-483D5155C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41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D6CDB-ECF1-1F93-F829-F62F9BA20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85DA6-D9C0-78AB-B9DC-308A7CA6E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BB398-49C4-1B11-7C11-915E8856E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F89C-13E0-CD4D-84D6-F5E84E2B4433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B5B11-E74B-1F93-2ABC-BAB41E3E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BF8A3-8EAE-CD37-FCA7-F33950140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1103-2083-EF4E-88CC-8EC8EBCE3E7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EAF5D56-B780-8813-F110-3A9A07FF1A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4650" y="365125"/>
            <a:ext cx="4197350" cy="658653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5218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2AFF5-59FF-F7F7-9C3E-E64751421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430380-2CC7-77A9-F292-CB2ED1F8B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EB69B-37D0-C230-7D3B-905E84C10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814112-3A78-6BF5-760C-6D41E0415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5E94-9798-0543-AC78-E8D53CA00C26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E5B3E1-FA4B-5708-0F61-F8666C1BC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D8D2F-25D1-C9D7-6FDB-F52A3D20B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1E7C-E836-DD47-AEEE-483D5155C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45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B0EEA-C928-7E9D-7C1B-15BA2FC4F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16E4E3-8088-6478-E1F1-8A763E815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2D27F-BC91-F3DC-7D5B-D1ECC42E8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5E94-9798-0543-AC78-E8D53CA00C26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F8796-DE04-1FB8-2E91-9AB397CB6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0E723-ADB6-A952-C77D-15192CBB1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1E7C-E836-DD47-AEEE-483D5155C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440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C0FE8C-CFD6-6A27-2B9A-A609265944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96B98B-FCEF-EBD4-CEB2-5CA245FA25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2DE6A-6D32-19E1-A871-2C1A6867D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25E94-9798-0543-AC78-E8D53CA00C26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498E4-C287-D5E9-EDF2-B2F1AA74B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C702C-2FF0-1158-9227-64CC3CF0C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11E7C-E836-DD47-AEEE-483D5155C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01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28645-7750-0641-45A8-CAE2B3BA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E52E4-B735-E502-E1E0-4CDCC4B1B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7F279-8DF6-5619-AB69-DBCA8B62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F89C-13E0-CD4D-84D6-F5E84E2B4433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631FED-5186-2152-B506-CE1F0AC62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D45D8-7CDC-F24D-64AB-F4AD421A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1103-2083-EF4E-88CC-8EC8EBCE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55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A702-E685-A30D-0ACB-227EEF6F8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CA7F0-FFA9-6B51-1FA2-3279D287F7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DCC01C-2EC5-CDBA-32EE-E30432F70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14B0BD-6195-F5FB-E2C9-EB1912616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F89C-13E0-CD4D-84D6-F5E84E2B4433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E29139-7FB0-0560-E6DC-9268311D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E34C-36A8-28D3-2257-FB9B1E290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1103-2083-EF4E-88CC-8EC8EBCE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52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699E4-7DF3-687E-192B-68D45F3E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95BC0-A333-C5F5-ACAD-D414DEAD0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84D44-873B-DFE9-1679-A072620F07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4E6656-A1AC-761C-CE3C-713A7041D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55544B-AE2E-C558-2E09-E9F6212B13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9A6538-6CE0-C63F-0E6E-C10158A1A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F89C-13E0-CD4D-84D6-F5E84E2B4433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C6F26-51B0-E2D5-A15B-DB57F7AA7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0CA6E9-89F9-97E5-8903-F7605D419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1103-2083-EF4E-88CC-8EC8EBCE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35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74C9-37BF-FAFA-C257-0AA684103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A18F4-96DF-237A-EA62-EBE198938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F89C-13E0-CD4D-84D6-F5E84E2B4433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6299C-D995-74F4-099D-B05600979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AB1CB2-1878-2C51-4525-4A430842F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1103-2083-EF4E-88CC-8EC8EBCE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3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E1C7EB1-3146-F139-68B9-64310174F4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34390" y="0"/>
            <a:ext cx="7552707" cy="6858000"/>
          </a:xfrm>
          <a:prstGeom prst="parallelogram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A3F9F62-C733-A406-8AE0-4998D8D423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60177" y="2814452"/>
            <a:ext cx="4916590" cy="33844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A9A4D67-452C-EF87-7FBD-2248F42CF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56463" y="1116013"/>
            <a:ext cx="3941762" cy="701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704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FEDF1-9F43-C1A2-40B9-E51AF2871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2CB95-F281-E462-6DC7-0C9CB6951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AC46B-DB20-5002-734E-C12AAAA59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DC41D-0103-AA3F-8D23-38240F77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F89C-13E0-CD4D-84D6-F5E84E2B4433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3DDB70-B7A4-3648-B788-1CFA7C1BE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2D71E7-D251-3DE7-859E-1A3768B66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1103-2083-EF4E-88CC-8EC8EBCE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96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E2FF7-E794-F79B-E7C6-80B5B81E8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2999BE-45ED-2BFF-1F10-D693051E23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3CE2FD-72C0-69D9-5B9E-58059D55D8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FC941-75E4-7490-DBDF-A1F8E018A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1F89C-13E0-CD4D-84D6-F5E84E2B4433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BF972D-B0C5-60A5-C316-6A26150FB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3FC0D5-8105-0FC1-0EA6-893495B2C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CA1103-2083-EF4E-88CC-8EC8EBCE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35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797DE8-37DE-DD47-2CBF-8D19E803B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ADBCF5-5AE3-B4A7-E55F-5E1A39008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E465F-1926-D2D3-9798-810AAF1119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1F89C-13E0-CD4D-84D6-F5E84E2B4433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CB18B-3FCC-5CC1-C496-15C80CB36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A303B-25A0-6259-A574-299401B29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CA1103-2083-EF4E-88CC-8EC8EBCE3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18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302532-C662-DA71-992E-3B04C5ABF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E5A4E-5589-980A-1BAF-AA4BCC3FF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BD1BB-5364-50E3-4072-7E9037316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25E94-9798-0543-AC78-E8D53CA00C26}" type="datetimeFigureOut">
              <a:rPr lang="en-US" smtClean="0"/>
              <a:t>12/19/23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8A0AF-C84D-2C9D-6C9F-D5D79415F9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F6EF7-6B58-2547-37E3-118AF146E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11E7C-E836-DD47-AEEE-483D5155C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76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AFFA8-4B6B-A1ED-4D5E-626312454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57" y="358346"/>
            <a:ext cx="2386913" cy="5220728"/>
          </a:xfrm>
        </p:spPr>
        <p:txBody>
          <a:bodyPr/>
          <a:lstStyle/>
          <a:p>
            <a:endParaRPr lang="en-US" b="1" dirty="0">
              <a:solidFill>
                <a:srgbClr val="0C2145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C9E42-0E6F-5329-1213-09A5F731B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3902" y="358347"/>
            <a:ext cx="4508157" cy="5220727"/>
          </a:xfrm>
        </p:spPr>
        <p:txBody>
          <a:bodyPr/>
          <a:lstStyle/>
          <a:p>
            <a:endParaRPr lang="en-US" dirty="0">
              <a:solidFill>
                <a:srgbClr val="0C2145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3560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1F614-AE43-BEE3-B3DF-47EA6BEA8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849087"/>
            <a:ext cx="4422569" cy="974580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D02360-A3E3-B889-D362-2E1D326247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6" name="Picture Placeholder 5" descr="Four students, one with laptop, in lecture room">
            <a:extLst>
              <a:ext uri="{FF2B5EF4-FFF2-40B4-BE49-F238E27FC236}">
                <a16:creationId xmlns:a16="http://schemas.microsoft.com/office/drawing/2014/main" id="{64DCDA5E-2398-156F-E2E5-87AE10DC1E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5409" r="25409"/>
          <a:stretch>
            <a:fillRect/>
          </a:stretch>
        </p:blipFill>
        <p:spPr>
          <a:xfrm>
            <a:off x="6096000" y="0"/>
            <a:ext cx="5059362" cy="6858000"/>
          </a:xfrm>
        </p:spPr>
      </p:pic>
    </p:spTree>
    <p:extLst>
      <p:ext uri="{BB962C8B-B14F-4D97-AF65-F5344CB8AC3E}">
        <p14:creationId xmlns:p14="http://schemas.microsoft.com/office/powerpoint/2010/main" val="3853154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7A492-1B51-4469-FCAB-2B82C9BE7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774" y="790832"/>
            <a:ext cx="10475026" cy="899856"/>
          </a:xfrm>
        </p:spPr>
        <p:txBody>
          <a:bodyPr/>
          <a:lstStyle/>
          <a:p>
            <a:endParaRPr lang="en-US" b="1" dirty="0">
              <a:solidFill>
                <a:srgbClr val="0C2145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6FA8E-A8EC-AD85-9701-F9151A26F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8774" y="1825625"/>
            <a:ext cx="10475026" cy="3240645"/>
          </a:xfrm>
        </p:spPr>
        <p:txBody>
          <a:bodyPr/>
          <a:lstStyle/>
          <a:p>
            <a:endParaRPr lang="en-US" dirty="0">
              <a:solidFill>
                <a:srgbClr val="0C2145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508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EA2FB-C43E-6E5D-FFA5-405356E5F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0464" y="365125"/>
            <a:ext cx="7943335" cy="1325563"/>
          </a:xfrm>
        </p:spPr>
        <p:txBody>
          <a:bodyPr>
            <a:normAutofit/>
          </a:bodyPr>
          <a:lstStyle/>
          <a:p>
            <a:endParaRPr lang="en-US" sz="3200" b="1" dirty="0">
              <a:solidFill>
                <a:srgbClr val="0C2145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D0E02-3502-E0B4-8FA5-A1A2DAC50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0464" y="1825625"/>
            <a:ext cx="7943336" cy="4351338"/>
          </a:xfrm>
        </p:spPr>
        <p:txBody>
          <a:bodyPr/>
          <a:lstStyle/>
          <a:p>
            <a:endParaRPr lang="en-US" dirty="0">
              <a:solidFill>
                <a:srgbClr val="0C2145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34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CD1B7-8CE1-9986-C497-341F35431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535" y="843148"/>
            <a:ext cx="5499265" cy="1092530"/>
          </a:xfrm>
        </p:spPr>
        <p:txBody>
          <a:bodyPr>
            <a:normAutofit/>
          </a:bodyPr>
          <a:lstStyle/>
          <a:p>
            <a:endParaRPr lang="en-US" sz="3200" b="1" dirty="0">
              <a:solidFill>
                <a:srgbClr val="0C2145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B179A-4809-6A10-55BE-0CA7124BA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54535" y="2268187"/>
            <a:ext cx="5499265" cy="2624447"/>
          </a:xfrm>
        </p:spPr>
        <p:txBody>
          <a:bodyPr/>
          <a:lstStyle/>
          <a:p>
            <a:endParaRPr lang="en-US" dirty="0">
              <a:solidFill>
                <a:srgbClr val="0C2145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3D5748A-3A93-F422-9703-413D9E5094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5616" r="25616"/>
          <a:stretch/>
        </p:blipFill>
        <p:spPr>
          <a:xfrm>
            <a:off x="486724" y="-56408"/>
            <a:ext cx="5094288" cy="6970816"/>
          </a:xfrm>
        </p:spPr>
      </p:pic>
    </p:spTree>
    <p:extLst>
      <p:ext uri="{BB962C8B-B14F-4D97-AF65-F5344CB8AC3E}">
        <p14:creationId xmlns:p14="http://schemas.microsoft.com/office/powerpoint/2010/main" val="3546445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sitting at a table using a computer&#10;&#10;Description automatically generated with low confidence">
            <a:extLst>
              <a:ext uri="{FF2B5EF4-FFF2-40B4-BE49-F238E27FC236}">
                <a16:creationId xmlns:a16="http://schemas.microsoft.com/office/drawing/2014/main" id="{DC992633-C3AC-EA2B-8098-BC1FE37A73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295" r="13295"/>
          <a:stretch>
            <a:fillRect/>
          </a:stretch>
        </p:blipFill>
        <p:spPr>
          <a:xfrm flipH="1">
            <a:off x="5035550" y="0"/>
            <a:ext cx="7551738" cy="6858000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8867D1-3C09-74DF-C250-A9B03B8E2D33}"/>
              </a:ext>
            </a:extLst>
          </p:cNvPr>
          <p:cNvSpPr/>
          <p:nvPr/>
        </p:nvSpPr>
        <p:spPr>
          <a:xfrm>
            <a:off x="-1" y="3429000"/>
            <a:ext cx="7873340" cy="164659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DE4E3A09-EE5E-1B04-5CE9-60C9F299C5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0010" y="3610220"/>
            <a:ext cx="7113319" cy="1187412"/>
          </a:xfrm>
        </p:spPr>
        <p:txBody>
          <a:bodyPr/>
          <a:lstStyle/>
          <a:p>
            <a:pPr marL="0" indent="0">
              <a:buNone/>
            </a:pPr>
            <a:endParaRPr lang="en-US" b="1" dirty="0">
              <a:solidFill>
                <a:srgbClr val="0C2145"/>
              </a:solidFill>
              <a:latin typeface="Rockwell" panose="02060603020205020403" pitchFamily="18" charset="77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36A80AC3-085F-1170-540B-95D3568796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0010" y="944924"/>
            <a:ext cx="3941762" cy="701675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137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Back view of a student with a backpack pushing a bike">
            <a:extLst>
              <a:ext uri="{FF2B5EF4-FFF2-40B4-BE49-F238E27FC236}">
                <a16:creationId xmlns:a16="http://schemas.microsoft.com/office/drawing/2014/main" id="{582591A9-D6C7-467A-DF8D-72007295A3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930" b="4930"/>
          <a:stretch/>
        </p:blipFill>
        <p:spPr>
          <a:xfrm>
            <a:off x="-770555" y="0"/>
            <a:ext cx="11412186" cy="68580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F91565-3973-576F-20C9-1443282B9CDE}"/>
              </a:ext>
            </a:extLst>
          </p:cNvPr>
          <p:cNvSpPr/>
          <p:nvPr/>
        </p:nvSpPr>
        <p:spPr>
          <a:xfrm>
            <a:off x="4073236" y="1116014"/>
            <a:ext cx="8118764" cy="39243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9A6F7A8-CA59-08DF-95A4-AB7610D962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5958" y="2862073"/>
            <a:ext cx="7113319" cy="1894115"/>
          </a:xfrm>
        </p:spPr>
        <p:txBody>
          <a:bodyPr/>
          <a:lstStyle/>
          <a:p>
            <a:endParaRPr lang="en-US" dirty="0">
              <a:solidFill>
                <a:srgbClr val="0C2145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04B8A4C-03BF-CDDD-4FF2-4A42194546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5958" y="1638206"/>
            <a:ext cx="7113319" cy="701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b="1" dirty="0">
              <a:solidFill>
                <a:srgbClr val="0C2145"/>
              </a:solidFill>
              <a:latin typeface="Rockwell" panose="02060603020205020403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46833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FBB71-4044-7046-7AB4-1673C2748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4973"/>
            <a:ext cx="2831757" cy="5053913"/>
          </a:xfrm>
        </p:spPr>
        <p:txBody>
          <a:bodyPr/>
          <a:lstStyle/>
          <a:p>
            <a:endParaRPr lang="en-US" b="1" dirty="0">
              <a:solidFill>
                <a:schemeClr val="bg1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075E0-66EA-F5D1-EBDB-F9B7DEEA4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308" y="3429000"/>
            <a:ext cx="7498492" cy="2489886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553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D4EEA-F78E-2E0B-6354-F44450818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114" y="4596714"/>
            <a:ext cx="7105135" cy="1580249"/>
          </a:xfrm>
        </p:spPr>
        <p:txBody>
          <a:bodyPr/>
          <a:lstStyle/>
          <a:p>
            <a:endParaRPr lang="en-US" b="1" dirty="0">
              <a:solidFill>
                <a:srgbClr val="0C2145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4D664-3728-E32E-617F-9906796D1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114" y="827903"/>
            <a:ext cx="10414686" cy="3558745"/>
          </a:xfrm>
        </p:spPr>
        <p:txBody>
          <a:bodyPr/>
          <a:lstStyle/>
          <a:p>
            <a:endParaRPr lang="en-US" dirty="0">
              <a:solidFill>
                <a:srgbClr val="0C2145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58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5A62E-0E75-537E-EF58-8BD6486F2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2950" y="5234459"/>
            <a:ext cx="7996748" cy="1178697"/>
          </a:xfrm>
        </p:spPr>
        <p:txBody>
          <a:bodyPr/>
          <a:lstStyle/>
          <a:p>
            <a:endParaRPr lang="en-US" b="1" dirty="0">
              <a:solidFill>
                <a:schemeClr val="bg1"/>
              </a:solidFill>
              <a:latin typeface="Rockwell" panose="02060603020205020403" pitchFamily="18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51444-8D5D-BE00-7AB7-798964BFC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2951" y="444844"/>
            <a:ext cx="7996748" cy="4351338"/>
          </a:xfrm>
        </p:spPr>
        <p:txBody>
          <a:bodyPr/>
          <a:lstStyle/>
          <a:p>
            <a:endParaRPr lang="en-US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1871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sutemplate1" id="{0DBDCCC8-B3D1-FB48-BB42-F288B843212E}" vid="{8624948D-9502-154E-B6A2-C1816BA26F36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sutemplate1" id="{0DBDCCC8-B3D1-FB48-BB42-F288B843212E}" vid="{487C067C-4970-CF4C-8C70-C46767941E3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0</Words>
  <Application>Microsoft Macintosh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Franklin Gothic Medium</vt:lpstr>
      <vt:lpstr>Proxima Nova</vt:lpstr>
      <vt:lpstr>Rockwell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Swidwa, Kathy</dc:creator>
  <cp:lastModifiedBy>Swidwa, Kathy</cp:lastModifiedBy>
  <cp:revision>1</cp:revision>
  <dcterms:created xsi:type="dcterms:W3CDTF">2023-12-19T14:53:02Z</dcterms:created>
  <dcterms:modified xsi:type="dcterms:W3CDTF">2023-12-19T14:58:31Z</dcterms:modified>
</cp:coreProperties>
</file>