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6" r:id="rId3"/>
    <p:sldId id="263" r:id="rId4"/>
    <p:sldId id="265" r:id="rId5"/>
    <p:sldId id="257" r:id="rId6"/>
    <p:sldId id="264" r:id="rId7"/>
    <p:sldId id="262" r:id="rId8"/>
    <p:sldId id="259" r:id="rId9"/>
    <p:sldId id="260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D43"/>
    <a:srgbClr val="FFD001"/>
    <a:srgbClr val="1C4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22CF40-0412-A24C-309D-BE7BF0A332B4}" v="5" dt="2023-12-19T20:42:46.1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8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352B9-7ED9-753A-7059-BE99C5C10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9677" y="732387"/>
            <a:ext cx="7420419" cy="110267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9E52E6-BEC7-D27B-EEDA-28FB5EE3E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0619" y="3958225"/>
            <a:ext cx="6499478" cy="7766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A5ED44-CCCF-5F64-1924-E0DA789CE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tTriangle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6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5B7C-92D9-6BAE-83B8-5884D0A8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95221-FB5E-E574-DDED-EE9221FB7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521C1-EA9F-4CFA-0D06-C40FDFBE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2D198-1C17-B1B6-B9CF-4EF6CFA7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4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CC7E9C-D37B-849B-E0BD-C6B19C797E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A4791-D309-9E8E-A0C7-0DF8FF613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7DD98-83A5-509E-E044-0130806C8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1EFF2-604B-B248-EF1F-2653BC458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E22BA-0C34-90E7-683D-F07C9D94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5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EC736-856B-1D54-88F2-40F9504C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48958-CEBA-EA27-4E99-56D926F28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23883-B4E5-5F18-D737-0AA0B5B06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D2B0B-30A2-1326-C1A3-6D83A81F8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241F2-03CB-4D09-47B4-1473C156C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5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4654-C25F-0FB5-C7D7-27C5E29B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6BE00-A917-5E20-3373-9973E74A9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6C26D-C8A0-A9F0-791E-063D47687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30E94-1391-293F-560D-5D8C7604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C1DC2-E4BE-60D7-6FFB-5BF4D589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3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E6AA-3FB1-7076-4FD6-144755E4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49DD6-0CEA-1E93-B695-21219CE4F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A8AA0-F087-C2EC-34FA-D03F4E7E4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40DDC-F779-609A-BA10-7DD15DFB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ADC40-DC8F-DC90-0466-A2FC6CE3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4A3D8-35EE-A351-E39D-714C492E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2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ABF27B-C17C-AAE0-3BF4-5250DE1B0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49658" y="1922516"/>
            <a:ext cx="5999967" cy="30129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B4CEAF-9C05-8DD4-8A9D-8E9262A244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10619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C3FB1BD-6D65-3836-36C8-088C7C83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832" y="365125"/>
            <a:ext cx="599996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798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9E390-0A9B-D014-C246-330DD0CDA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72ACF-F0BF-7A64-CD55-247A2AE5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01708-5FF0-77CB-C9C4-49735802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56C35-9DFE-4CE3-2E90-B3B4F90D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A8F6B2-8703-281D-3EC2-BC8FA725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3567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93DB48-E4F9-AEB3-5B22-56E773CAAB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92338"/>
            <a:ext cx="4635500" cy="3231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0A8A01-1757-792E-D535-F2C223A948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9333" y="2868460"/>
            <a:ext cx="3294563" cy="243019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2373CBA-C15B-6E19-8099-62DF38969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85752" y="1690688"/>
            <a:ext cx="3568048" cy="151982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0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17119-B431-88AC-49BA-4555D9F7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E08F9-AD37-6155-4059-758927513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A85DA-BFDC-144D-DDEC-80C98F7EA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ABC9D-50D6-37D3-3FA7-1A3A037CC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FF3A1-4EDC-42E8-9229-CCBF6A33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7AAB1-C218-E474-3599-C2DDF00A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6F2A-1D34-75A7-ED3D-9ED3A347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BEE2CA-9CDA-6ED1-2F7B-0CB2D8075D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C3920-59D1-0D50-B3F6-68BF3E41C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EE4F9-5193-5DE3-E09E-7017CAD20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54C9A-BF79-0F89-D308-3CFB773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5F21A-804F-C627-1E11-6627E98D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5033A-039F-1A9F-4213-8B36D4EE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95644-0C68-CB3E-D730-7CF030343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CFCE8-C57E-2BD0-1669-7C9ACC1B6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B16CE-12EA-AE4E-92AD-A000355A3E18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E6228-616F-F434-0F28-986F9A57B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F394F-E37A-7734-B983-30D141A60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2691C-9970-1D4A-A04E-EDF7F3B2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3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1C417C"/>
          </a:solidFill>
          <a:latin typeface="Proxima Nova Black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rgbClr val="1C417C"/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0" i="0" kern="1200">
          <a:solidFill>
            <a:srgbClr val="1C417C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0" i="0" kern="1200">
          <a:solidFill>
            <a:srgbClr val="1C417C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0" i="0" kern="1200">
          <a:solidFill>
            <a:srgbClr val="1C417C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0" i="0" kern="1200">
          <a:solidFill>
            <a:srgbClr val="1C417C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EDA19-D0CE-3C3C-0E00-6CBB5F26E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045"/>
            <a:ext cx="4021899" cy="1325563"/>
          </a:xfrm>
        </p:spPr>
        <p:txBody>
          <a:bodyPr/>
          <a:lstStyle/>
          <a:p>
            <a:endParaRPr lang="en-US" b="0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EA4C8-43EF-AAF2-CC6B-E4DE8048003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3056352"/>
            <a:ext cx="4021899" cy="1966586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75BDC09-06AB-79AA-EBD2-32E46F8E8A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1305" r="31305"/>
          <a:stretch/>
        </p:blipFill>
        <p:spPr>
          <a:xfrm>
            <a:off x="5799137" y="0"/>
            <a:ext cx="3858429" cy="6858000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2DB3B-2836-A463-298E-F84CD7483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50" y="5753708"/>
            <a:ext cx="53213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1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F96413-0075-5E9A-EC9F-DC92809085AE}"/>
              </a:ext>
            </a:extLst>
          </p:cNvPr>
          <p:cNvSpPr/>
          <p:nvPr/>
        </p:nvSpPr>
        <p:spPr>
          <a:xfrm>
            <a:off x="0" y="5540897"/>
            <a:ext cx="2943616" cy="1317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B7DC133C-FB35-FDCD-ABD9-672DC052B5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237" r="25237"/>
          <a:stretch/>
        </p:blipFill>
        <p:spPr>
          <a:xfrm>
            <a:off x="0" y="0"/>
            <a:ext cx="5110619" cy="685800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4ACDBE-328F-E12B-DAAC-78347BBA9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7684" y="4604674"/>
            <a:ext cx="5321300" cy="5321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5E3417-26C5-FBC2-61C4-51664EE68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085" y="-2660650"/>
            <a:ext cx="5321300" cy="53213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4B0E20-D2D7-0907-9E4B-51495E68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0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9962C51-DC2A-B7A5-E41A-2983C538CEC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FFCEAD-6ACE-9AFC-A5E7-AAB672CF6054}"/>
              </a:ext>
            </a:extLst>
          </p:cNvPr>
          <p:cNvSpPr/>
          <p:nvPr/>
        </p:nvSpPr>
        <p:spPr>
          <a:xfrm>
            <a:off x="8367386" y="5686816"/>
            <a:ext cx="3632548" cy="977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9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79AC7-1AA0-090E-369F-3D7518487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936" y="879955"/>
            <a:ext cx="11373633" cy="823586"/>
          </a:xfrm>
        </p:spPr>
        <p:txBody>
          <a:bodyPr/>
          <a:lstStyle/>
          <a:p>
            <a:endParaRPr lang="en-US" b="0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096098-83D2-E718-25C8-34D52AD1E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35" y="1916483"/>
            <a:ext cx="11373633" cy="444674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270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82303F9-9648-C61F-E684-A9A48029AF75}"/>
              </a:ext>
            </a:extLst>
          </p:cNvPr>
          <p:cNvSpPr/>
          <p:nvPr/>
        </p:nvSpPr>
        <p:spPr>
          <a:xfrm>
            <a:off x="0" y="0"/>
            <a:ext cx="12192000" cy="125260"/>
          </a:xfrm>
          <a:prstGeom prst="rect">
            <a:avLst/>
          </a:prstGeom>
          <a:solidFill>
            <a:srgbClr val="FFD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79414-7F14-4A7A-3ACF-80B46C033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467" y="1043777"/>
            <a:ext cx="4020855" cy="1102677"/>
          </a:xfrm>
        </p:spPr>
        <p:txBody>
          <a:bodyPr/>
          <a:lstStyle/>
          <a:p>
            <a:endParaRPr lang="en-US" b="0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2BA3D4-EA51-4424-7913-20C08B21BA13}"/>
              </a:ext>
            </a:extLst>
          </p:cNvPr>
          <p:cNvSpPr/>
          <p:nvPr/>
        </p:nvSpPr>
        <p:spPr>
          <a:xfrm>
            <a:off x="-187891" y="2545130"/>
            <a:ext cx="11799518" cy="3765638"/>
          </a:xfrm>
          <a:prstGeom prst="rect">
            <a:avLst/>
          </a:prstGeom>
          <a:solidFill>
            <a:srgbClr val="001D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8A714-FD56-0FBE-92F9-F4245991B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466" y="2943615"/>
            <a:ext cx="6901843" cy="2968669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58041B-DA60-140A-398C-889BABA88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78" y="-208681"/>
            <a:ext cx="53213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B183D-7E17-FD4F-B522-218E6030E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68" y="839244"/>
            <a:ext cx="4546557" cy="1218156"/>
          </a:xfrm>
        </p:spPr>
        <p:txBody>
          <a:bodyPr/>
          <a:lstStyle/>
          <a:p>
            <a:endParaRPr lang="en-US" b="0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A6E931-F2BE-578C-68B4-393B22AA2FF2}"/>
              </a:ext>
            </a:extLst>
          </p:cNvPr>
          <p:cNvSpPr/>
          <p:nvPr/>
        </p:nvSpPr>
        <p:spPr>
          <a:xfrm>
            <a:off x="0" y="0"/>
            <a:ext cx="12192000" cy="125260"/>
          </a:xfrm>
          <a:prstGeom prst="rect">
            <a:avLst/>
          </a:prstGeom>
          <a:solidFill>
            <a:srgbClr val="FFD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CE7F74A-A16B-3D90-5AF8-5AD6C24A90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0094" r="20094"/>
          <a:stretch/>
        </p:blipFill>
        <p:spPr>
          <a:xfrm>
            <a:off x="5183188" y="0"/>
            <a:ext cx="61722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898DC6-35C5-5897-C8D3-E08488843DA0}"/>
              </a:ext>
            </a:extLst>
          </p:cNvPr>
          <p:cNvSpPr/>
          <p:nvPr/>
        </p:nvSpPr>
        <p:spPr>
          <a:xfrm>
            <a:off x="0" y="2785910"/>
            <a:ext cx="6313118" cy="2201448"/>
          </a:xfrm>
          <a:prstGeom prst="rect">
            <a:avLst/>
          </a:prstGeom>
          <a:solidFill>
            <a:srgbClr val="001D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83AE88-1F71-A2D9-C122-0F9561DCD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0" y="-2660650"/>
            <a:ext cx="5321300" cy="5321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E18510-5FB4-4636-37CC-A7751939377A}"/>
              </a:ext>
            </a:extLst>
          </p:cNvPr>
          <p:cNvSpPr txBox="1"/>
          <p:nvPr/>
        </p:nvSpPr>
        <p:spPr>
          <a:xfrm>
            <a:off x="836612" y="3181611"/>
            <a:ext cx="443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68792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5EB8-DF6A-7070-B262-8F9143CF1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4553" y="488515"/>
            <a:ext cx="5060515" cy="1346549"/>
          </a:xfrm>
        </p:spPr>
        <p:txBody>
          <a:bodyPr/>
          <a:lstStyle/>
          <a:p>
            <a:endParaRPr lang="en-US" b="0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84689529-D6CA-9387-3F2E-D0F7318266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680" b="7680"/>
          <a:stretch/>
        </p:blipFill>
        <p:spPr>
          <a:xfrm>
            <a:off x="0" y="0"/>
            <a:ext cx="12192000" cy="6858000"/>
          </a:xfr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056219-718D-148D-1EE3-A0A39673C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3031" y="4413424"/>
            <a:ext cx="5321300" cy="53213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97BD159-8D5C-54E2-77D6-F7D4A552BD10}"/>
              </a:ext>
            </a:extLst>
          </p:cNvPr>
          <p:cNvSpPr/>
          <p:nvPr/>
        </p:nvSpPr>
        <p:spPr>
          <a:xfrm>
            <a:off x="3040554" y="2448838"/>
            <a:ext cx="6110892" cy="1640909"/>
          </a:xfrm>
          <a:prstGeom prst="rect">
            <a:avLst/>
          </a:prstGeom>
          <a:solidFill>
            <a:srgbClr val="FFD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BA8C8-A115-13E9-4A7C-321ABFA1D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4553" y="2880986"/>
            <a:ext cx="5473874" cy="776614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28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0F76397-0CCE-9927-D3AA-E58E460AD4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8315" r="8315"/>
          <a:stretch/>
        </p:blipFill>
        <p:spPr>
          <a:xfrm>
            <a:off x="7785100" y="-303049"/>
            <a:ext cx="4406900" cy="3512974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9D0B7F1-7A9C-F5E5-3FA0-52C5E635C0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1523" r="11523"/>
          <a:stretch/>
        </p:blipFill>
        <p:spPr>
          <a:xfrm>
            <a:off x="5975416" y="3094038"/>
            <a:ext cx="4358382" cy="3763962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F97899-97D2-6609-9EDB-2DCF38F37252}"/>
              </a:ext>
            </a:extLst>
          </p:cNvPr>
          <p:cNvSpPr/>
          <p:nvPr/>
        </p:nvSpPr>
        <p:spPr>
          <a:xfrm>
            <a:off x="-175365" y="1152753"/>
            <a:ext cx="7064679" cy="4436671"/>
          </a:xfrm>
          <a:prstGeom prst="rect">
            <a:avLst/>
          </a:prstGeom>
          <a:solidFill>
            <a:srgbClr val="FFD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36EC8-987A-6C64-95EC-DBB1CD78D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33" y="1152753"/>
            <a:ext cx="5912285" cy="1039585"/>
          </a:xfrm>
        </p:spPr>
        <p:txBody>
          <a:bodyPr/>
          <a:lstStyle/>
          <a:p>
            <a:endParaRPr lang="en-US" b="0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2C55C-D2A5-C674-B1F8-A89223BC68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6455" y="2465496"/>
            <a:ext cx="5912285" cy="2958274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57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F9BE7-5A52-F9BE-AB38-E224DB0DA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02400" y="433875"/>
            <a:ext cx="8359331" cy="1803749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B37BC0B-F846-5C27-E2C7-990E136B28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7128" b="27128"/>
          <a:stretch/>
        </p:blipFill>
        <p:spPr>
          <a:xfrm>
            <a:off x="914400" y="3429000"/>
            <a:ext cx="11279188" cy="3429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866165-2C7B-D80C-178D-87F66969BEEA}"/>
              </a:ext>
            </a:extLst>
          </p:cNvPr>
          <p:cNvSpPr/>
          <p:nvPr/>
        </p:nvSpPr>
        <p:spPr>
          <a:xfrm>
            <a:off x="7703507" y="2715016"/>
            <a:ext cx="4488493" cy="1427967"/>
          </a:xfrm>
          <a:prstGeom prst="rect">
            <a:avLst/>
          </a:prstGeom>
          <a:solidFill>
            <a:srgbClr val="FFD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7BEC3E-4C87-81C6-048B-049E9888F66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916449" y="2951608"/>
            <a:ext cx="3745282" cy="713983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0BE836-DFDA-7086-45C1-837F90EAF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449" y="4379575"/>
            <a:ext cx="53213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9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73D72C-5281-F4C7-1AD8-6679088DC65A}"/>
              </a:ext>
            </a:extLst>
          </p:cNvPr>
          <p:cNvSpPr/>
          <p:nvPr/>
        </p:nvSpPr>
        <p:spPr>
          <a:xfrm rot="5400000">
            <a:off x="9374690" y="4040690"/>
            <a:ext cx="294358" cy="5340262"/>
          </a:xfrm>
          <a:prstGeom prst="rect">
            <a:avLst/>
          </a:prstGeom>
          <a:solidFill>
            <a:srgbClr val="FFD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00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B8E1FE-F206-28E4-9719-7E399C794880}"/>
              </a:ext>
            </a:extLst>
          </p:cNvPr>
          <p:cNvSpPr/>
          <p:nvPr/>
        </p:nvSpPr>
        <p:spPr>
          <a:xfrm>
            <a:off x="0" y="0"/>
            <a:ext cx="841749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9C396-8E43-3C74-2D15-8D50DBB0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75751" cy="1325563"/>
          </a:xfrm>
        </p:spPr>
        <p:txBody>
          <a:bodyPr/>
          <a:lstStyle/>
          <a:p>
            <a:endParaRPr lang="en-US" b="0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9940D-1A04-8A8A-852E-15F8886FF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5751" cy="4351338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5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A7A2-474C-FA04-BF21-F1F1BFB7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65125"/>
            <a:ext cx="10639816" cy="1325563"/>
          </a:xfrm>
        </p:spPr>
        <p:txBody>
          <a:bodyPr/>
          <a:lstStyle/>
          <a:p>
            <a:endParaRPr lang="en-US" b="0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67EC-AB64-F118-A173-C2FB445C9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84" y="1825625"/>
            <a:ext cx="10639816" cy="2921739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41AE2A-8824-42BD-7A16-E603318CF10F}"/>
              </a:ext>
            </a:extLst>
          </p:cNvPr>
          <p:cNvSpPr/>
          <p:nvPr/>
        </p:nvSpPr>
        <p:spPr>
          <a:xfrm>
            <a:off x="0" y="5540897"/>
            <a:ext cx="2943616" cy="1317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64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utemplate2" id="{75B7BC65-B9F1-6846-A809-0EADF3A9845E}" vid="{1ACA3671-BD8A-7249-82F3-B5120972E9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</TotalTime>
  <Words>4</Words>
  <Application>Microsoft Macintosh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Franklin Gothic Medium</vt:lpstr>
      <vt:lpstr>Proxima Nova</vt:lpstr>
      <vt:lpstr>Proxima Nova Black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Turner, Becka</dc:creator>
  <cp:lastModifiedBy>Swidwa, Kathy</cp:lastModifiedBy>
  <cp:revision>15</cp:revision>
  <dcterms:created xsi:type="dcterms:W3CDTF">2022-07-22T19:59:10Z</dcterms:created>
  <dcterms:modified xsi:type="dcterms:W3CDTF">2023-12-21T14:33:35Z</dcterms:modified>
</cp:coreProperties>
</file>