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8"/>
    <p:restoredTop sz="94693"/>
  </p:normalViewPr>
  <p:slideViewPr>
    <p:cSldViewPr snapToGrid="0" snapToObjects="1">
      <p:cViewPr varScale="1">
        <p:scale>
          <a:sx n="161" d="100"/>
          <a:sy n="161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31AA-FA16-DA4F-8BD7-0597810D9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B6F6F-94EA-934B-B067-060801293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C5AE6-19C9-8942-A258-A1D38D6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AE44F-7F89-2046-8714-A3E2AB35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7BF41-9DFF-AC4B-8A9B-AC4599A2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5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35ED-7373-D147-8802-163B6D3B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145B4-1207-E84F-842B-FA1928BC4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54D36-7B13-4F42-89D1-5A0BFB02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46789-8449-BB41-BB86-8229F640E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2B924-C9EA-3A48-AAFD-58A48A9A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526500-6543-2743-8B10-93D150DB3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BE612F-0EBB-D444-8023-68ED1AE20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02048-BFAF-C04B-B342-AF9EDC80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FA809-FA86-3843-9BF9-5DDD8180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1C681-6E3A-B841-BE7D-740561A3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1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2DC0-0D9B-DB40-8213-956ACD79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D2DF-4A7B-DD43-9468-4E9B8D08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AC57D-1EBD-154C-9454-DAF54484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CC63-0A6A-3749-9F6E-60A71BBE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F451-3B26-3C42-BA56-7DC372E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4335F-2CE5-7842-86AD-15B27B29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49A23-803C-2745-B9F9-14415035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99BD4-14AD-0741-82A2-B1BCECB9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E0CDF-A2CA-E142-8119-6F30C5A1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ECD5-83F2-684A-B2EE-C7C6BD49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7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C32B-8CD1-F64A-AAE8-76A3AAE5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D65BF-327A-E144-BC86-6D03E9431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93A92-3E76-1B4A-A466-04AB8E52F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1350E-D435-7B42-A3CA-54F72804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15BB-3B39-E041-9149-14804BE7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6973E-A39B-B246-8CAF-10B1556F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F0D0-AE1B-8B46-9524-FBD937A7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3DD0A-6711-4743-B091-3F94002B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CAA2B-778D-8640-9B3A-C20037AE7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0FEA1-8D70-3343-B179-7350E5490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19D77-95B3-334B-BAC3-5BD1EEFBD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BA82F-7A08-3540-8EFE-548E135C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88E1E-CE4C-044A-9137-1B99233F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FE555-3993-2B47-98B9-B4C3A75C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8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A7DC-F5D3-914F-8E53-00D9F22A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BB64A4-3559-9444-B523-C3D1F7E6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361F2-9F08-8940-A0E0-95276A517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33E00-4AD1-5A4A-BE1E-75332374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E526A-64C2-0142-878E-6D016737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CC382-0D1A-9443-8E3C-9796DC85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67FA-ADE5-8447-8398-30D056C6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6F783-E8A4-734B-BE2D-BFA9C39B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4F8-38FF-444C-A729-29D37C410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27A56-7054-9F4E-9F68-143BD738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3EA14-C4D6-F94A-899A-24A437228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A4C4C-6CFD-A941-B6DC-AABE2900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748EA-DC24-3540-9697-501C3E75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08EC-C64B-E146-BFA8-85F402B4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CA9C5-2831-0F4F-A54A-CC801FF4A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BD552-D3BE-F74E-B08B-B10B7296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D2435-FEEA-0A4E-A273-D4A63DDA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B7C7E-B867-534F-93AB-EFD20CF00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6577B-3811-9A4B-A8F7-2E546D04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4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1E4EA-3716-544D-B28A-0A887C14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BC96-1ABE-A240-9A32-EC5C7AC39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1793-FB0B-684C-BAEA-A27B98D2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ACB9-39FB-0F4D-A5D1-295D78BD4E2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F394-0869-094C-900C-DF535846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A3906-36F8-F14B-84C0-0753A122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8401-F510-DF4C-B53D-925390C0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875B-63CC-8F4C-BEED-9C3D2FAA4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4721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8E613-2792-E642-9152-87A05524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4396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Date and/or Presenter Go Here</a:t>
            </a:r>
          </a:p>
        </p:txBody>
      </p:sp>
    </p:spTree>
    <p:extLst>
      <p:ext uri="{BB962C8B-B14F-4D97-AF65-F5344CB8AC3E}">
        <p14:creationId xmlns:p14="http://schemas.microsoft.com/office/powerpoint/2010/main" val="351942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875B-63CC-8F4C-BEED-9C3D2FAA4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7607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77"/>
              </a:rPr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8E613-2792-E642-9152-87A05524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8728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Franklin Gothic Medium" panose="020B0603020102020204" pitchFamily="34" charset="0"/>
              </a:rPr>
              <a:t>Date and/or Presenter Go Here</a:t>
            </a:r>
          </a:p>
        </p:txBody>
      </p:sp>
    </p:spTree>
    <p:extLst>
      <p:ext uri="{BB962C8B-B14F-4D97-AF65-F5344CB8AC3E}">
        <p14:creationId xmlns:p14="http://schemas.microsoft.com/office/powerpoint/2010/main" val="354928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Franklin Gothic Medium</vt:lpstr>
      <vt:lpstr>Rockwell</vt:lpstr>
      <vt:lpstr>Office Theme</vt:lpstr>
      <vt:lpstr>Title Goes Here</vt:lpstr>
      <vt:lpstr>Title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Swidwa, Kathy Elizabeth</dc:creator>
  <cp:lastModifiedBy>Swidwa, Kathy</cp:lastModifiedBy>
  <cp:revision>2</cp:revision>
  <dcterms:created xsi:type="dcterms:W3CDTF">2020-07-22T14:38:02Z</dcterms:created>
  <dcterms:modified xsi:type="dcterms:W3CDTF">2023-12-21T14:47:33Z</dcterms:modified>
</cp:coreProperties>
</file>