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65" r:id="rId6"/>
    <p:sldId id="259" r:id="rId7"/>
    <p:sldId id="262" r:id="rId8"/>
    <p:sldId id="260" r:id="rId9"/>
    <p:sldId id="264" r:id="rId10"/>
    <p:sldId id="263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57"/>
    <p:restoredTop sz="96327"/>
  </p:normalViewPr>
  <p:slideViewPr>
    <p:cSldViewPr snapToGrid="0">
      <p:cViewPr varScale="1">
        <p:scale>
          <a:sx n="128" d="100"/>
          <a:sy n="128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2257-C738-53D9-DAD5-49B87177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5227C-6F11-903C-C661-D71CC9388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F3FDD-9C2E-42A1-9E40-B1043A5A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4745-B919-FC44-866E-793653341774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9573B-F1DE-770A-B98C-F8B7776A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96914-90A2-A909-1E4C-E59F20C30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943F-63AF-C944-9E6E-6EC457945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9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866AC-C84E-EAB0-F42F-398891FD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6ABD31-4E51-4FA6-75A6-1988B83B7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D2A35-2AED-D330-1DF9-19624EE48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4745-B919-FC44-866E-793653341774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3B465-F50C-5392-2490-25E92E54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7132A-51FD-A9D6-0F52-63F7207AB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943F-63AF-C944-9E6E-6EC457945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2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2C7620-146B-F76F-C9BD-DC73968D3A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69CB01-65D3-33E2-8AD3-D404CB3DB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A2557-0EFF-D167-5CFF-D3645D2A9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4745-B919-FC44-866E-793653341774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B42AD-B932-BF43-ECC2-03986031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11EFE-C8E2-5301-E7F0-240889034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943F-63AF-C944-9E6E-6EC457945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49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9BAC2-C761-1F84-0A2D-CDE400A92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FFC7B-6157-93B2-2261-B203F6836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4DDC6-31AB-0AB1-7940-8A2F0EAF0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4745-B919-FC44-866E-793653341774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0D7B6-AEFF-5E62-C760-F5AB48024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1D8A5-FF5D-85FC-2A64-7606DD56C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943F-63AF-C944-9E6E-6EC457945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48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A0F0C-BD80-F5C8-288C-808FD769D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123E9-347E-8FCA-EA40-5788F62C2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7858E-7CFD-2759-DDC4-BB187471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4745-B919-FC44-866E-793653341774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86348-6D74-BC4B-1B77-EDACCB80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EF6EF-11EE-E90F-8616-4B099AF44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943F-63AF-C944-9E6E-6EC457945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8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BE551-08B6-4F57-6F77-55B1A9B8D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B592E-BFCB-172D-A569-9DF8FB0BC6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CE63B-3ADF-FBD6-24E6-65EDA641B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7F695D-4794-A56A-08D5-AF07F11F2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4745-B919-FC44-866E-793653341774}" type="datetimeFigureOut">
              <a:rPr lang="en-US" smtClean="0"/>
              <a:t>1/3/24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87F65-02D2-9C12-816E-65BC2AA0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BC0AB-885C-C7AB-6A0F-2F7E4422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943F-63AF-C944-9E6E-6EC457945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7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0B9A3-0A5C-1839-39BE-B3E6D2A8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F9A29-DF88-6C1C-DDEC-DE51AB10D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3EBD5-9F6E-EDB7-00F1-333CDEA44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B1D01F-4536-59A0-9AAB-963B76876C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F8EDE-F2DD-44EA-D44D-416E4B305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73B777-4DC7-7574-FC3D-76106CB95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4745-B919-FC44-866E-793653341774}" type="datetimeFigureOut">
              <a:rPr lang="en-US" smtClean="0"/>
              <a:t>1/3/24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072136-7FC1-C2A9-7B49-761BD77F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258A59-649D-1205-04A8-740573951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943F-63AF-C944-9E6E-6EC457945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66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9175-D894-9D85-BB59-DFCAE564F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B42058-46A8-630F-D1B2-E1C81AB51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4745-B919-FC44-866E-793653341774}" type="datetimeFigureOut">
              <a:rPr lang="en-US" smtClean="0"/>
              <a:t>1/3/24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64B33-C1FF-0AD1-D5F9-DADF532C1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D6280E-B94C-F973-CD89-C9E89784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943F-63AF-C944-9E6E-6EC457945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7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63DB4A-49E7-2131-3FB2-2162B9E8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4745-B919-FC44-866E-793653341774}" type="datetimeFigureOut">
              <a:rPr lang="en-US" smtClean="0"/>
              <a:t>1/3/24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9C2089-840A-0859-6866-23C947871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8C687-C269-1F86-B015-4BA114FD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943F-63AF-C944-9E6E-6EC457945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70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3F318-A0E4-E8B4-4CFA-632B0076D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2F39E-A5A3-1E80-445F-508F16BC0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AD2413-70CB-2CD1-36C2-FAAD86A57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C4FFFA-01B3-A302-EE8C-668AFFC4E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4745-B919-FC44-866E-793653341774}" type="datetimeFigureOut">
              <a:rPr lang="en-US" smtClean="0"/>
              <a:t>1/3/24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B683F-37EA-D9AD-02AF-21026446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D76F0-8282-43B8-871E-0D886864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943F-63AF-C944-9E6E-6EC457945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72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3CEB-69AE-C6F7-FCDA-5696E2C08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5ADA37-6D42-3857-A36C-492BDFF54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1CD88-7866-A8E9-4972-3BE89091A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D65E6-D362-6B9B-C8FC-3D24E367D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4745-B919-FC44-866E-793653341774}" type="datetimeFigureOut">
              <a:rPr lang="en-US" smtClean="0"/>
              <a:t>1/3/24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19C37-447B-479E-99AD-B2A5FD83A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44459E-9797-1E0A-D703-5212137F3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943F-63AF-C944-9E6E-6EC457945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34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87E97-CC49-C581-B652-B4058147E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1D87A-2B07-D361-5902-B4D018E1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4C315-7E96-8BFC-145B-856BCC96FE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84745-B919-FC44-866E-793653341774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B1A1D-797B-3A2E-24B8-86F3087AC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57524-EDA6-A9B9-ED69-5A76E0E1E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B943F-63AF-C944-9E6E-6EC457945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3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95DFC-AB09-81F0-F2BA-407EB2B8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0929"/>
            <a:ext cx="9144000" cy="2029033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D3E1B-78D9-3218-ABCC-CE1F8BBEA4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57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B9145-C5E4-B3B5-08EE-260312F17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C5B55-DBD4-3775-9871-BE7662112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71323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81D545B8-9D96-0C9C-C3D8-635EAF1C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911" y="5315428"/>
            <a:ext cx="3942178" cy="13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3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00AD-F183-6E63-AA75-B6BB357D5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06343" cy="1325563"/>
          </a:xfrm>
        </p:spPr>
        <p:txBody>
          <a:bodyPr/>
          <a:lstStyle/>
          <a:p>
            <a:endParaRPr lang="en-US" dirty="0">
              <a:solidFill>
                <a:srgbClr val="001D43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52E3F-1D63-E390-2B9C-6A0471749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06343" cy="4351338"/>
          </a:xfrm>
        </p:spPr>
        <p:txBody>
          <a:bodyPr/>
          <a:lstStyle/>
          <a:p>
            <a:endParaRPr lang="en-US" dirty="0">
              <a:solidFill>
                <a:srgbClr val="001D43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4845A8A4-4639-4933-FC08-FCD5BCCD2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622" y="5411787"/>
            <a:ext cx="3942178" cy="13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45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94324-31A9-7DE0-21E0-1445F4D1C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Rockwell" panose="02060603020205020403" pitchFamily="18" charset="77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253608-66FB-4200-A4C5-B87B78CBB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7193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18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7DFEF-61C0-50B2-34F0-B332A2D29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114" y="365125"/>
            <a:ext cx="7173685" cy="1325563"/>
          </a:xfrm>
        </p:spPr>
        <p:txBody>
          <a:bodyPr/>
          <a:lstStyle/>
          <a:p>
            <a:endParaRPr lang="en-US" dirty="0">
              <a:solidFill>
                <a:srgbClr val="001D43"/>
              </a:solidFill>
              <a:latin typeface="Rockwell" panose="02060603020205020403" pitchFamily="18" charset="77"/>
            </a:endParaRPr>
          </a:p>
        </p:txBody>
      </p:sp>
      <p:pic>
        <p:nvPicPr>
          <p:cNvPr id="4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6F09DD20-6E93-B57F-6AF5-4776E08B4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9603"/>
            <a:ext cx="3942178" cy="1302707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7FC0BC8-4902-BBCD-0D2B-9EAF72137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114" y="1825625"/>
            <a:ext cx="7173686" cy="4351338"/>
          </a:xfrm>
        </p:spPr>
        <p:txBody>
          <a:bodyPr/>
          <a:lstStyle/>
          <a:p>
            <a:endParaRPr lang="en-US" dirty="0">
              <a:solidFill>
                <a:srgbClr val="001D43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40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7227A-D03F-9702-B260-DA61E4C53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14F6-DB89-0EF5-F864-A477F80E3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04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0C3BC-57F7-C840-2448-C5F58ADF4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23639" cy="1325563"/>
          </a:xfrm>
        </p:spPr>
        <p:txBody>
          <a:bodyPr/>
          <a:lstStyle/>
          <a:p>
            <a:endParaRPr lang="en-US" dirty="0">
              <a:solidFill>
                <a:srgbClr val="001D43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D9F2A-E0F0-5F3C-DCA9-5C122EC65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23639" cy="4351338"/>
          </a:xfrm>
        </p:spPr>
        <p:txBody>
          <a:bodyPr/>
          <a:lstStyle/>
          <a:p>
            <a:endParaRPr lang="en-US" dirty="0">
              <a:solidFill>
                <a:srgbClr val="001D43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E7DC6C45-5A1B-B414-C573-9FC9ECA24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622" y="5411787"/>
            <a:ext cx="3942178" cy="13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43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D6835-5EE2-A8DD-32CF-5B2A34911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D7581-001D-1961-7E27-5109D843E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8541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F0B96672-F581-6E9C-E16E-14853581A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50" y="5311035"/>
            <a:ext cx="3942178" cy="13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13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D5D8-8E10-91AE-5685-03F84E5C6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344" y="365125"/>
            <a:ext cx="7195456" cy="1325563"/>
          </a:xfrm>
        </p:spPr>
        <p:txBody>
          <a:bodyPr/>
          <a:lstStyle/>
          <a:p>
            <a:endParaRPr lang="en-US" dirty="0">
              <a:solidFill>
                <a:srgbClr val="001D43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3D97C-1247-14D7-07F3-5A18FE8A5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8344" y="1825625"/>
            <a:ext cx="7195456" cy="4351338"/>
          </a:xfrm>
        </p:spPr>
        <p:txBody>
          <a:bodyPr/>
          <a:lstStyle/>
          <a:p>
            <a:endParaRPr lang="en-US" dirty="0">
              <a:solidFill>
                <a:srgbClr val="001D43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309E484D-2A8E-AFD5-285D-8FB95DBF9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9603"/>
            <a:ext cx="3942178" cy="13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67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B6849-93EA-DF0D-44FC-D193B8A65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BB9EC-6176-F62A-D249-F7F2F6B75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89804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34E8100B-6D7C-F271-D2DD-C5B22CA7E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03" y="5315429"/>
            <a:ext cx="3942178" cy="13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02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BBAB-A63F-0750-0A26-CC41DDA2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770" y="365125"/>
            <a:ext cx="7141029" cy="1325563"/>
          </a:xfrm>
        </p:spPr>
        <p:txBody>
          <a:bodyPr/>
          <a:lstStyle/>
          <a:p>
            <a:endParaRPr lang="en-US" dirty="0">
              <a:solidFill>
                <a:srgbClr val="001D43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FEBEF-673A-D3BE-CBEE-0B5B16EC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770" y="1825625"/>
            <a:ext cx="7141029" cy="4351338"/>
          </a:xfrm>
        </p:spPr>
        <p:txBody>
          <a:bodyPr/>
          <a:lstStyle/>
          <a:p>
            <a:endParaRPr lang="en-US" dirty="0">
              <a:solidFill>
                <a:srgbClr val="001D43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53D0898A-E3FE-F8C9-CCFA-B337DF7C7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9603"/>
            <a:ext cx="3942178" cy="13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71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BluePowerpoint1" id="{E17DF151-25F1-E341-8C84-7C46CCDD2F41}" vid="{EFCC7115-0BCE-0840-AA6F-0F92980C903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Franklin Gothic Medium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Swidwa, Kathy</dc:creator>
  <cp:lastModifiedBy>Swidwa, Kathy</cp:lastModifiedBy>
  <cp:revision>1</cp:revision>
  <dcterms:created xsi:type="dcterms:W3CDTF">2024-01-03T20:11:48Z</dcterms:created>
  <dcterms:modified xsi:type="dcterms:W3CDTF">2024-01-03T20:13:28Z</dcterms:modified>
</cp:coreProperties>
</file>